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21CA51-F29B-4304-B740-DCAEAB8BD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15ECE-181D-410E-A096-ABE2054D3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7C94BE-0057-4783-A23E-A8EA4987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227B0F-E471-43CF-9BF2-20B72580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2F53E6-69AF-4AAA-8368-53E2DC1A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30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7C7BA-BC97-4FF8-98F7-62AF34A8F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093A10-9A14-438D-A90F-CC605E68F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F736EA-6AFD-44ED-8F04-47AEE551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D04D8E-AA8B-475D-B481-86CE4A5C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69D95F-A04B-4E77-A513-9BF7C2CF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33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16A33B-8DB9-4C5D-8B03-8B3AE935A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9159B8-38CD-439A-9E06-2F6DD5DEB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CBD6A0-69AE-4EDB-AF83-0DA4E2E0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D93206-CAA6-4D8F-BC5D-00672BEA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38D09D-024E-4F32-9117-A273836B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52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947BF-EFAA-4A77-8B8A-A0BF6460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E7B6B8-0E31-49BE-9CF0-223D12A4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02320F-0A61-459E-8FF3-41E58540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83E7D2-061C-4BCD-989D-DF8F0322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ECB64D-1F23-49BF-83BD-E85B0F38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04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B7749-EE4F-4C14-9BEC-EE4EA8B22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71EF7D-EDDF-4FB1-B10A-C5EAF7A4D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090DFE-816D-49D3-9BA9-566CCCAF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246128-A153-4F26-95F9-AF4761C6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A71628-D25C-4CB9-AF27-DBD57425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21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EEFD5-BAD2-4F95-86E0-F22529A3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7E7D8B-8E58-4452-A25C-B5C055038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4274DE-F200-4642-A8C3-CD2265588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4B1448-1AA7-446A-BD85-50E8BCBD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1AD369-DC77-4DB4-93FD-F02C21BE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C853A2-9076-4032-89F4-A7BC99C6D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49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EAF8D-5A8B-4A76-968C-E2A41DBBB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FD03D8-EA9C-40E4-AFEB-FF274CEF6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D22C0E-DD38-4F42-BE45-0EF529B88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BE83D6-3FB7-4932-8BA0-B67A6D096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0E72CD-94E1-4A09-8C19-65F00B66A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8CB90A9-D07E-49BA-89BC-4B133713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ADCA0A-39A7-45BD-852A-B2C50CDF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C93610-3D38-4F45-B81B-0E411CB2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70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4A44B-5520-48E5-AD2F-88AD6A1A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AD0523-98DB-4FFD-8E1A-03F0E4A7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A84EEE-FED4-4B04-B080-33A19A4E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AD00D6-C808-4730-AACB-D2C31C70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41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AB417C-BA32-4207-9BF1-BA05FD9FB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6389CD-5F9B-4273-BE3E-1B6D8046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080970-7422-45B7-88B2-39FCEB39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3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693EE-44C5-46D1-A348-51F34DF3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0FF79A-6CBE-4113-A876-6BC67D046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C429AB-59FC-4BDA-890B-8185F1E82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85E7FE-6861-4358-AEC0-4574F1C07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61BE4F-453E-4974-8C84-4D62895C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178BB9-0B97-4D07-B5B1-C2B595A9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03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5B859-BCE8-47DC-A5FF-D837AEC9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C141CD-F670-430D-9FB7-294CC5825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E2A9AD-7AAF-4AFB-83FD-016F63F23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BF8248-3114-4722-9AB2-9BD03612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B37586-DBA6-459C-B36C-5E862DF0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A291D2-3752-413E-8245-49242A616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64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C58800-6E8D-4796-862A-DD050C3BF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CA6FE0-982B-40C5-9BEA-7F9D12B6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5C9CC2-B981-411B-AD90-3DBA4A060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B975-0B29-4C9E-8055-34B0E6845777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9F9A58-9C5C-4994-AB57-68B5BD2A4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33527-6019-4406-A534-B5CA80055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3053E-E1E8-437A-80D2-A180A06FFC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74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perez@utp.edu.c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FEF0455-D2A9-44D3-8203-186D7EB1D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028" y="466487"/>
            <a:ext cx="10435771" cy="2962513"/>
          </a:xfrm>
        </p:spPr>
        <p:txBody>
          <a:bodyPr>
            <a:normAutofit/>
          </a:bodyPr>
          <a:lstStyle/>
          <a:p>
            <a:r>
              <a:rPr lang="es-ES" sz="3500" b="1" dirty="0">
                <a:solidFill>
                  <a:schemeClr val="bg1"/>
                </a:solidFill>
              </a:rPr>
              <a:t>Únete con un compañero y del material adjunto TALLER SOBRE LA ELIPSE escojan dos de los ejercicios de aplicación numerales del 3 al 8, resuélvanlos y realicen un video-exposición con la solución del ejercicio y envíenlo al correo </a:t>
            </a:r>
            <a:r>
              <a:rPr lang="es-ES" sz="3500" b="1" dirty="0">
                <a:solidFill>
                  <a:schemeClr val="bg1"/>
                </a:solidFill>
                <a:hlinkClick r:id="rId3"/>
              </a:rPr>
              <a:t>lperez@utp.edu.co</a:t>
            </a:r>
            <a:r>
              <a:rPr lang="es-ES" sz="3500" b="1" dirty="0">
                <a:solidFill>
                  <a:schemeClr val="bg1"/>
                </a:solidFill>
              </a:rPr>
              <a:t> </a:t>
            </a:r>
          </a:p>
          <a:p>
            <a:endParaRPr lang="es-ES" sz="3500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94750DF-0F7B-4FE0-A504-97BDD8E5A0C2}"/>
              </a:ext>
            </a:extLst>
          </p:cNvPr>
          <p:cNvSpPr txBox="1"/>
          <p:nvPr/>
        </p:nvSpPr>
        <p:spPr>
          <a:xfrm>
            <a:off x="1045028" y="3667690"/>
            <a:ext cx="21771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Recuerden utilizar todo lo aprendido hasta el momento sobre la elipse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0C162DC-EF99-4AD0-B0E9-4B317FD41ECA}"/>
              </a:ext>
            </a:extLst>
          </p:cNvPr>
          <p:cNvSpPr txBox="1"/>
          <p:nvPr/>
        </p:nvSpPr>
        <p:spPr>
          <a:xfrm>
            <a:off x="7112000" y="5863771"/>
            <a:ext cx="4804229" cy="740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E364B1A-7D04-4BA2-AA8A-4AEDF5446BF5}"/>
              </a:ext>
            </a:extLst>
          </p:cNvPr>
          <p:cNvSpPr txBox="1"/>
          <p:nvPr/>
        </p:nvSpPr>
        <p:spPr>
          <a:xfrm>
            <a:off x="8848436" y="5976014"/>
            <a:ext cx="306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Al finalizar continua 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</a:rPr>
              <a:t>a la SECCION FINAL</a:t>
            </a:r>
          </a:p>
        </p:txBody>
      </p:sp>
    </p:spTree>
    <p:extLst>
      <p:ext uri="{BB962C8B-B14F-4D97-AF65-F5344CB8AC3E}">
        <p14:creationId xmlns:p14="http://schemas.microsoft.com/office/powerpoint/2010/main" val="4095417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3</cp:revision>
  <dcterms:created xsi:type="dcterms:W3CDTF">2018-10-25T03:15:02Z</dcterms:created>
  <dcterms:modified xsi:type="dcterms:W3CDTF">2018-11-07T02:03:08Z</dcterms:modified>
</cp:coreProperties>
</file>