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47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850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83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67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712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797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020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398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511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76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266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4D49-F23C-400B-9977-75AD50D58A85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B5233-2F78-4867-AAA7-0CCBA7637C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441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ETODODEL%20JARDINERO.mp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4800" y="568552"/>
            <a:ext cx="5588000" cy="1655762"/>
          </a:xfrm>
        </p:spPr>
        <p:txBody>
          <a:bodyPr>
            <a:noAutofit/>
          </a:bodyPr>
          <a:lstStyle/>
          <a:p>
            <a:r>
              <a:rPr lang="es-CO" sz="3200" b="1" dirty="0"/>
              <a:t>Para conocer que es una elipse como lugar geométrico y sus elementos principales, con tu compañero(a) continúen viendo el </a:t>
            </a:r>
            <a:r>
              <a:rPr lang="es-CO" sz="3200" b="1">
                <a:hlinkClick r:id="rId3" action="ppaction://hlinkfile"/>
              </a:rPr>
              <a:t>video </a:t>
            </a:r>
            <a:r>
              <a:rPr lang="es-CO" sz="3200" b="1"/>
              <a:t>desde </a:t>
            </a:r>
            <a:r>
              <a:rPr lang="es-CO" sz="3200" b="1" dirty="0"/>
              <a:t>el minuto 2:18 hasta terminar  y en sus cuadernos formalicen la definición de ELIPSE y en un dibujo escriban los elementos principales de esta.</a:t>
            </a:r>
          </a:p>
          <a:p>
            <a:endParaRPr lang="es-CO" sz="3200" b="1" dirty="0"/>
          </a:p>
          <a:p>
            <a:r>
              <a:rPr lang="es-CO" sz="3200" b="1" dirty="0"/>
              <a:t>Tienen 10 minutos para realizar esta actividad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197134-B55C-4830-875C-E649415CE6FF}"/>
              </a:ext>
            </a:extLst>
          </p:cNvPr>
          <p:cNvSpPr txBox="1"/>
          <p:nvPr/>
        </p:nvSpPr>
        <p:spPr>
          <a:xfrm>
            <a:off x="7633252" y="5711687"/>
            <a:ext cx="4306957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solidFill>
                  <a:schemeClr val="bg1"/>
                </a:solidFill>
              </a:rPr>
              <a:t>Al concluir la actividad continúen la ruta hacia PRACTIQUEMOS LO APRENDIDO</a:t>
            </a:r>
          </a:p>
        </p:txBody>
      </p:sp>
    </p:spTree>
    <p:extLst>
      <p:ext uri="{BB962C8B-B14F-4D97-AF65-F5344CB8AC3E}">
        <p14:creationId xmlns:p14="http://schemas.microsoft.com/office/powerpoint/2010/main" val="580022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F. Campuzano Perez</dc:creator>
  <cp:lastModifiedBy>Familia Campuzano Pérez</cp:lastModifiedBy>
  <cp:revision>4</cp:revision>
  <dcterms:created xsi:type="dcterms:W3CDTF">2018-05-02T03:38:34Z</dcterms:created>
  <dcterms:modified xsi:type="dcterms:W3CDTF">2018-10-23T15:58:29Z</dcterms:modified>
</cp:coreProperties>
</file>