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8BB589-E5E5-4ABC-8A8D-34C0960C14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8764ED-AE7F-420C-815E-88CB62A72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789789-C14E-48B1-A50C-BB4CD17E6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D9D2-1F83-424C-ADE4-3886F11155AE}" type="datetimeFigureOut">
              <a:rPr lang="es-ES" smtClean="0"/>
              <a:t>28/08/2018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6FC6C1-2C1B-46EA-8EEF-F20C0D29E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2ED678-F8B4-402F-8810-714E80A77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DFB0-CDCB-47FE-951A-F3E36B7993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920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0A6D40-2AEA-4C42-B652-35E68A917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B3E359-AC5E-4177-A38F-E6177F7B2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238DC8-C6EB-48DA-9CC1-FD85F5602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D9D2-1F83-424C-ADE4-3886F11155AE}" type="datetimeFigureOut">
              <a:rPr lang="es-ES" smtClean="0"/>
              <a:t>28/08/2018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386A77-4A92-45B6-9119-9D2BAFE4D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E63731-B9DF-44EA-AE26-4DFF01F11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DFB0-CDCB-47FE-951A-F3E36B7993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244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49DC16-3AB5-4E27-97D1-C64230D7B7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43E398-2F01-4C5C-BC88-5A8614BA3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62873A-0F94-4E1C-8F87-A3C7725EE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D9D2-1F83-424C-ADE4-3886F11155AE}" type="datetimeFigureOut">
              <a:rPr lang="es-ES" smtClean="0"/>
              <a:t>28/08/2018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52EBD9-7149-491F-B333-13B87528C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36C00E-97B6-481F-96D0-C29EAF66D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DFB0-CDCB-47FE-951A-F3E36B7993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7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B3BF33-3731-49E6-BB3E-1B41EE576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C62CF1-638F-4C9F-B13F-D7400F5E2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1120F8-0F6A-486B-B53F-8FB2BDD34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D9D2-1F83-424C-ADE4-3886F11155AE}" type="datetimeFigureOut">
              <a:rPr lang="es-ES" smtClean="0"/>
              <a:t>28/08/2018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99FFC7-F735-434C-BF19-AB1F1B2A5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0895E5-ABBC-46FE-86BA-813F426B3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DFB0-CDCB-47FE-951A-F3E36B7993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103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1C0BEE-3604-45C6-9CE3-5DFCE77A7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2887B4-AE32-4338-972E-44238C44C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17026D-EA48-49ED-905F-9B2F0A804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D9D2-1F83-424C-ADE4-3886F11155AE}" type="datetimeFigureOut">
              <a:rPr lang="es-ES" smtClean="0"/>
              <a:t>28/08/2018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0E46EE-6655-4F1A-8336-E1E12D53C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BC9462-9DAA-476E-BB20-0184519C9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DFB0-CDCB-47FE-951A-F3E36B7993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445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52A4AB-AD3D-400A-9E4E-1E2B0A083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481190-9AAB-4E92-A6C7-100AB87446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802D50-D719-47AB-8B2C-9DEF491A9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9BF604-391B-4C82-8CD1-6F78AE251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D9D2-1F83-424C-ADE4-3886F11155AE}" type="datetimeFigureOut">
              <a:rPr lang="es-ES" smtClean="0"/>
              <a:t>28/08/2018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E8344F-ED2B-42A0-80A4-FE539C139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80DC65-AA58-4991-BFB6-FE75F7086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DFB0-CDCB-47FE-951A-F3E36B7993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581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DAF326-3920-413A-8C11-AE50E8C74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EC5A37-BD3F-4F3B-986F-DF2121958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D348E3A-64E9-4506-9BD2-6C536D95C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054F47B-6B5E-4F31-81F6-DA83639587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A7DFC7C-1B5C-4E1E-9BF1-92872FF68C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32B0F82-38B9-4181-96EF-1CE2FD9EB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D9D2-1F83-424C-ADE4-3886F11155AE}" type="datetimeFigureOut">
              <a:rPr lang="es-ES" smtClean="0"/>
              <a:t>28/08/2018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DDA7E5F-97DA-4C19-A60F-CFB251FFE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516FEA-6EFC-4F81-9AD0-3A9CF351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DFB0-CDCB-47FE-951A-F3E36B7993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98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4A0E87-417C-48FB-88B7-FC76F0696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B54F0A-1090-4AE9-9483-B3401188A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D9D2-1F83-424C-ADE4-3886F11155AE}" type="datetimeFigureOut">
              <a:rPr lang="es-ES" smtClean="0"/>
              <a:t>28/08/2018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E55CBE0-1C9B-4DBD-9C65-319BF820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A8B95E-E7F5-400D-AA36-96F6F1E76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DFB0-CDCB-47FE-951A-F3E36B7993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0687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B93592-23EB-4BB8-A9AF-8AD064CF7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D9D2-1F83-424C-ADE4-3886F11155AE}" type="datetimeFigureOut">
              <a:rPr lang="es-ES" smtClean="0"/>
              <a:t>28/08/2018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4DA4D49-3DE7-410C-A3CC-111F24685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B48B922-10A2-4C51-9952-664EDFCFE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DFB0-CDCB-47FE-951A-F3E36B7993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261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CF116E-DA5C-4788-85AD-CB0509AB4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3192F2-B701-44A5-80A9-103951280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09E92F-3693-4F83-A441-C89B76220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6FA08F1-4787-4AD7-9985-43D72BF58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D9D2-1F83-424C-ADE4-3886F11155AE}" type="datetimeFigureOut">
              <a:rPr lang="es-ES" smtClean="0"/>
              <a:t>28/08/2018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E218E8-8B04-4B2B-931F-0575A0EF2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F853C8-C306-4EE5-88F7-AAF0F67E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DFB0-CDCB-47FE-951A-F3E36B7993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733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492AB6-F2E0-4D49-A935-8622382C1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ACF160A-A792-4A36-AAF8-3A2C6B22DB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8018D22-39AF-449B-8334-4A4686F7B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CFE343-7A19-4215-87A5-28936BEEB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D9D2-1F83-424C-ADE4-3886F11155AE}" type="datetimeFigureOut">
              <a:rPr lang="es-ES" smtClean="0"/>
              <a:t>28/08/2018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3157FD-9659-449B-8BAA-3AFF12C1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E443BF-B242-49EE-A5F4-4C83CED86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DFB0-CDCB-47FE-951A-F3E36B7993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5384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FC5A505-BAE0-4B51-BD41-A573F8AD3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9B9880-97D0-45EA-B423-1C386077E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E8AC1B-64E8-4677-B0FB-ABC6BC4B9A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CD9D2-1F83-424C-ADE4-3886F11155AE}" type="datetimeFigureOut">
              <a:rPr lang="es-ES" smtClean="0"/>
              <a:t>28/08/2018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6314A6-EC76-42D1-9DE9-5279A14C24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D0115E-6CEC-43B5-8624-1386EBFB9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3DFB0-CDCB-47FE-951A-F3E36B7993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321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7452772-8652-4A2B-BD58-1C11AE9216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500" t="25264" r="19092" b="13895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1309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 Campuzano Pérez</dc:creator>
  <cp:lastModifiedBy>Familia Campuzano Pérez</cp:lastModifiedBy>
  <cp:revision>1</cp:revision>
  <dcterms:created xsi:type="dcterms:W3CDTF">2018-08-29T04:08:50Z</dcterms:created>
  <dcterms:modified xsi:type="dcterms:W3CDTF">2018-08-29T04:09:10Z</dcterms:modified>
</cp:coreProperties>
</file>