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E277-88AF-46CC-9103-47836ACC799E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B430-6425-4586-BBD3-A8C457A804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999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E277-88AF-46CC-9103-47836ACC799E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B430-6425-4586-BBD3-A8C457A804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710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E277-88AF-46CC-9103-47836ACC799E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B430-6425-4586-BBD3-A8C457A804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003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E277-88AF-46CC-9103-47836ACC799E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B430-6425-4586-BBD3-A8C457A804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023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E277-88AF-46CC-9103-47836ACC799E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B430-6425-4586-BBD3-A8C457A804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034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E277-88AF-46CC-9103-47836ACC799E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B430-6425-4586-BBD3-A8C457A804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791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E277-88AF-46CC-9103-47836ACC799E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B430-6425-4586-BBD3-A8C457A804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243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E277-88AF-46CC-9103-47836ACC799E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B430-6425-4586-BBD3-A8C457A804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052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E277-88AF-46CC-9103-47836ACC799E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B430-6425-4586-BBD3-A8C457A804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34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E277-88AF-46CC-9103-47836ACC799E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B430-6425-4586-BBD3-A8C457A804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570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E277-88AF-46CC-9103-47836ACC799E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B430-6425-4586-BBD3-A8C457A804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232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3E277-88AF-46CC-9103-47836ACC799E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EB430-6425-4586-BBD3-A8C457A804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775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261815" cy="412162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875" y="2702257"/>
            <a:ext cx="3198125" cy="415574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565960" y="214153"/>
            <a:ext cx="835243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Llego el momento de practicar, aquí es donde tu conocimiento se afianza, así que aprovecha esta oportunidad.</a:t>
            </a:r>
          </a:p>
          <a:p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3487003" y="1934716"/>
            <a:ext cx="537721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3000" b="1" dirty="0"/>
              <a:t>Ingresa al enlace en el cual encontraras la actividad propuesta de la cual realizaras los ejercicios 1.i,ii; 4.i, </a:t>
            </a:r>
            <a:r>
              <a:rPr lang="es-ES_tradnl" sz="3000" b="1" dirty="0" err="1"/>
              <a:t>iii</a:t>
            </a:r>
            <a:r>
              <a:rPr lang="es-ES_tradnl" sz="3000" b="1" dirty="0"/>
              <a:t> y 8.i el tiempo para realizarla es de 40 minutos</a:t>
            </a:r>
          </a:p>
          <a:p>
            <a:pPr algn="just"/>
            <a:endParaRPr lang="es-ES" sz="32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27295" y="4939100"/>
            <a:ext cx="76700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Aunque la actividad se hará en grupo debes realizarla en tu cuaderno y presentársela al profesor</a:t>
            </a:r>
            <a:endParaRPr lang="es-CO" sz="2800" b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2D9EEAA-D9D8-4171-945B-7178EF209057}"/>
              </a:ext>
            </a:extLst>
          </p:cNvPr>
          <p:cNvSpPr txBox="1"/>
          <p:nvPr/>
        </p:nvSpPr>
        <p:spPr>
          <a:xfrm>
            <a:off x="6179403" y="6214308"/>
            <a:ext cx="2845144" cy="646331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Continua en la sección</a:t>
            </a:r>
          </a:p>
          <a:p>
            <a:pPr algn="ctr"/>
            <a:r>
              <a:rPr lang="es-ES" b="1" dirty="0"/>
              <a:t>SITUACION</a:t>
            </a:r>
          </a:p>
        </p:txBody>
      </p:sp>
    </p:spTree>
    <p:extLst>
      <p:ext uri="{BB962C8B-B14F-4D97-AF65-F5344CB8AC3E}">
        <p14:creationId xmlns:p14="http://schemas.microsoft.com/office/powerpoint/2010/main" val="129032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80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F. Campuzano Perez</dc:creator>
  <cp:lastModifiedBy>Familia Campuzano Pérez</cp:lastModifiedBy>
  <cp:revision>10</cp:revision>
  <dcterms:created xsi:type="dcterms:W3CDTF">2018-05-03T01:34:35Z</dcterms:created>
  <dcterms:modified xsi:type="dcterms:W3CDTF">2018-11-07T01:26:28Z</dcterms:modified>
</cp:coreProperties>
</file>