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8125A9-1D51-4DF1-ADED-E337EE1C15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053EEAB-B357-4888-9D9B-B591E41E8D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226FEC-9EBF-468F-97C8-55EAE9CC0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BD83-A07D-4DD8-92CD-00EED3920A2F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1BC938-7036-4BA0-8F07-A3FFF733A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A9653C-6B47-4C9D-9929-6B917079D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BCDEB-996B-475E-B45E-9623D34950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2272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01BA55-9F38-4272-94D4-B6F260C16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88E3FD1-B677-45C4-A644-8AF4D7F27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C0C1E6-8324-4947-918D-CCD50B329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BD83-A07D-4DD8-92CD-00EED3920A2F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996DF6-B055-4CE8-95D3-1AD170FDF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7EB397-E1E6-4F0C-9081-628607218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BCDEB-996B-475E-B45E-9623D34950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9945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6CE4118-B25C-483B-950D-DCA3F55308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81DB147-9831-4579-9489-E3879B8670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996B1D6-6E4B-4892-929D-B51EC8EEA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BD83-A07D-4DD8-92CD-00EED3920A2F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4D1AEF-689D-436D-BBB6-74D062417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990E86-07D5-4164-BFDC-1BC5A8B41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BCDEB-996B-475E-B45E-9623D34950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309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2D17EB-3E83-439A-977B-4519B7233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2E2CCB-DDC6-4871-8B97-7E02EF61D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EEF5B5-9B8E-4363-B197-50A873E40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BD83-A07D-4DD8-92CD-00EED3920A2F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E8FE3B-FA36-487E-84FF-10972EECE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3BF6A1-A9A1-4CCB-83ED-1244DE28C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BCDEB-996B-475E-B45E-9623D34950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584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364D3D-08C8-4F3E-8373-2214D60B5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1729FB-C0AA-4CAD-A8F7-43417DEA9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625CAA-E215-4483-AD9D-2CD8EACD6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BD83-A07D-4DD8-92CD-00EED3920A2F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7D7868-7AF3-41EF-BBA7-984D7A25E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B79613-620F-4544-AE3D-FC7838ED5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BCDEB-996B-475E-B45E-9623D34950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1940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8888C6-EF08-42CB-9205-A4C8D2FFC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D02EA6-EEF2-4F18-9F4F-BAA9125E51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9F95886-92A4-4BE0-8A58-2D608F7474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042787-10E2-4E7A-84B5-083F440AA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BD83-A07D-4DD8-92CD-00EED3920A2F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307FF34-9454-4339-AD27-3ECDC38C3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0FD3DC9-C94B-410C-89CC-83E639724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BCDEB-996B-475E-B45E-9623D34950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2393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9059A6-B0BF-4B68-9394-8B2EF6B41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17A2225-A68C-47D3-95A4-9CA4D8351A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6524B12-92FB-41BC-AEB5-A845442C52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0E16E0C-F195-4860-BDE7-93324D786B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559B265-4B03-4466-B0F7-648BAFEAA4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3F724F0-C094-4FED-970F-634195886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BD83-A07D-4DD8-92CD-00EED3920A2F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6A936C8-FDEC-4BBE-9E26-4AB311F7A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56960C6-8948-4E49-8903-E79715ADB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BCDEB-996B-475E-B45E-9623D34950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1294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4A6499-007C-484D-86D0-F4978C24E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091BEB6-7A31-435E-8A87-05A193C3B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BD83-A07D-4DD8-92CD-00EED3920A2F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8C51E61-284F-47E9-982E-A850FEA4A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20677D-C7EE-4F31-8BA3-31653FFCF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BCDEB-996B-475E-B45E-9623D34950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8618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D005AF7-B1AC-4AC2-B622-60AFF5D21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BD83-A07D-4DD8-92CD-00EED3920A2F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F574933-60FB-4A64-A789-75EDE0FDE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3BB1C7E-89F9-4767-86B1-476256461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BCDEB-996B-475E-B45E-9623D34950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864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8C5E79-A247-4C7A-B595-0870200B1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6070E9-4D3A-44A8-A57A-8479E853D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01FDA7F-A5A1-439B-8D04-D996705CD9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4D057AD-2A97-4D72-98E3-C0BC4FB83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BD83-A07D-4DD8-92CD-00EED3920A2F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2E2DF1-668E-4F69-A7A2-9E9606261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82F4926-8F3A-4DAB-8C86-278FB1042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BCDEB-996B-475E-B45E-9623D34950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7023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E402CC-C999-4A39-A3F4-B0DD037A8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A924FC4-07BD-48D5-8CE3-ED5BD06D4D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AF22F06-5E5C-4BEB-9B3D-35BF899DDD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02D070-FB31-42AC-BE09-A90495E3E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BD83-A07D-4DD8-92CD-00EED3920A2F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7DFAA5B-2018-4748-8EF9-E942B194C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803D13-3FCA-4A4A-AD49-A5491A2E2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BCDEB-996B-475E-B45E-9623D34950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3285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78274FD-3E3B-4741-9C0D-B8B92083C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2422D3-2BAB-42BF-A826-6011D54FF5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B629E0-5535-416C-B16C-22D5281C0C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EBD83-A07D-4DD8-92CD-00EED3920A2F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D781ED-D7C4-42E8-A19C-27CD75B965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01143F-7DD7-4119-8B55-04D998C777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BCDEB-996B-475E-B45E-9623D34950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5900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D52F90F-87EF-48D7-8C0B-C4F0D50FF0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5978769" cy="6858000"/>
          </a:xfrm>
        </p:spPr>
        <p:txBody>
          <a:bodyPr/>
          <a:lstStyle/>
          <a:p>
            <a:endParaRPr lang="es-ES" dirty="0">
              <a:solidFill>
                <a:schemeClr val="bg1"/>
              </a:solidFill>
            </a:endParaRPr>
          </a:p>
          <a:p>
            <a:r>
              <a:rPr lang="es-ES" sz="2600" dirty="0">
                <a:solidFill>
                  <a:schemeClr val="bg1"/>
                </a:solidFill>
              </a:rPr>
              <a:t>A iniciado tu recorrido por esta ruta, te introducirás en el aprendizaje de la ELIPSE y sus ELEMENTOS </a:t>
            </a:r>
            <a:r>
              <a:rPr lang="es-ES" sz="2600">
                <a:solidFill>
                  <a:schemeClr val="bg1"/>
                </a:solidFill>
              </a:rPr>
              <a:t>PRINCIPALES.</a:t>
            </a:r>
          </a:p>
          <a:p>
            <a:r>
              <a:rPr lang="es-ES" sz="2600">
                <a:solidFill>
                  <a:schemeClr val="bg1"/>
                </a:solidFill>
              </a:rPr>
              <a:t>¡</a:t>
            </a:r>
            <a:r>
              <a:rPr lang="es-ES" sz="2600" dirty="0">
                <a:solidFill>
                  <a:schemeClr val="bg1"/>
                </a:solidFill>
              </a:rPr>
              <a:t>Animo! Realiza con detenimiento cada una de las actividades.</a:t>
            </a:r>
          </a:p>
          <a:p>
            <a:r>
              <a:rPr lang="es-ES" sz="2600" dirty="0">
                <a:solidFill>
                  <a:schemeClr val="bg1"/>
                </a:solidFill>
              </a:rPr>
              <a:t>Recuerda llamar a tu profesor si necesitas ayuda en tu recorrido o resolver alguna inquietud sobre los temas que vas trabajando.</a:t>
            </a:r>
          </a:p>
          <a:p>
            <a:endParaRPr lang="es-ES" sz="2600" dirty="0">
              <a:solidFill>
                <a:schemeClr val="bg1"/>
              </a:solidFill>
            </a:endParaRPr>
          </a:p>
          <a:p>
            <a:r>
              <a:rPr lang="es-ES" sz="2600" dirty="0">
                <a:solidFill>
                  <a:schemeClr val="bg1"/>
                </a:solidFill>
              </a:rPr>
              <a:t>“EL HOMBRE NUNCA SABE DE LO QUE ES CAPAZ HASTA QUE LO INTENTA”</a:t>
            </a:r>
          </a:p>
          <a:p>
            <a:r>
              <a:rPr lang="es-ES" sz="2600" dirty="0">
                <a:solidFill>
                  <a:schemeClr val="bg1"/>
                </a:solidFill>
              </a:rPr>
              <a:t>CHARLES DICKENS</a:t>
            </a:r>
          </a:p>
          <a:p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EC27A6F-DC7C-42E4-AB1C-14A5AC18B637}"/>
              </a:ext>
            </a:extLst>
          </p:cNvPr>
          <p:cNvSpPr txBox="1"/>
          <p:nvPr/>
        </p:nvSpPr>
        <p:spPr>
          <a:xfrm>
            <a:off x="9421091" y="5874327"/>
            <a:ext cx="2202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</a:rPr>
              <a:t>Continua a la sección </a:t>
            </a:r>
          </a:p>
          <a:p>
            <a:pPr algn="ctr"/>
            <a:r>
              <a:rPr lang="es-ES" b="1" dirty="0">
                <a:solidFill>
                  <a:schemeClr val="bg1"/>
                </a:solidFill>
              </a:rPr>
              <a:t>SABERES PREVIOS</a:t>
            </a:r>
          </a:p>
        </p:txBody>
      </p:sp>
    </p:spTree>
    <p:extLst>
      <p:ext uri="{BB962C8B-B14F-4D97-AF65-F5344CB8AC3E}">
        <p14:creationId xmlns:p14="http://schemas.microsoft.com/office/powerpoint/2010/main" val="41937842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78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Familia Campuzano Pérez</dc:creator>
  <cp:lastModifiedBy>Familia Campuzano Pérez</cp:lastModifiedBy>
  <cp:revision>6</cp:revision>
  <dcterms:created xsi:type="dcterms:W3CDTF">2018-08-24T21:13:19Z</dcterms:created>
  <dcterms:modified xsi:type="dcterms:W3CDTF">2018-10-31T02:44:03Z</dcterms:modified>
</cp:coreProperties>
</file>