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9269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51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678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79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088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54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176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118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303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244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92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1EE4-0EBA-4A68-9DD5-7DDFA08445AC}" type="datetimeFigureOut">
              <a:rPr lang="es-CO" smtClean="0"/>
              <a:t>30/10/2018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83855-CD29-48CD-9358-8203F8E95E1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445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es.scribd.com/doc/101485531/Deduccion-de-la-ecuacion-de-la-Elip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0" y="491319"/>
            <a:ext cx="7620000" cy="2937681"/>
          </a:xfrm>
        </p:spPr>
        <p:txBody>
          <a:bodyPr>
            <a:normAutofit fontScale="92500" lnSpcReduction="10000"/>
          </a:bodyPr>
          <a:lstStyle/>
          <a:p>
            <a:r>
              <a:rPr lang="es-CO" b="1" dirty="0"/>
              <a:t>Con un compañero(a) ingresen al enlace</a:t>
            </a:r>
          </a:p>
          <a:p>
            <a:r>
              <a:rPr lang="es-ES_tradnl" b="1" u="sng" dirty="0">
                <a:hlinkClick r:id="rId2"/>
              </a:rPr>
              <a:t>https://es.scribd.com/doc/101485531/Deduccion-de-la-ecuacion-de-la-Elipse</a:t>
            </a:r>
            <a:endParaRPr lang="es-CO" b="1" dirty="0"/>
          </a:p>
          <a:p>
            <a:endParaRPr lang="es-CO" b="1" dirty="0"/>
          </a:p>
          <a:p>
            <a:r>
              <a:rPr lang="es-CO" b="1" dirty="0"/>
              <a:t>Encontrarán la explicación de como </a:t>
            </a:r>
            <a:r>
              <a:rPr lang="es-CO" b="1"/>
              <a:t>se dedujo </a:t>
            </a:r>
            <a:r>
              <a:rPr lang="es-CO" b="1" dirty="0"/>
              <a:t>la ecuación de la elipse con centro en el origen, </a:t>
            </a:r>
            <a:r>
              <a:rPr lang="es-CO" sz="3000" b="1" u="sng" dirty="0"/>
              <a:t>deben leerla, comprender cada uno de los pasos realizados e irla desarrollando en sus cuadernos.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08522" y="3408218"/>
            <a:ext cx="105497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/>
              <a:t>Recuerda: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/>
              <a:t>Leer con atención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/>
              <a:t>Indagar para llegar a la comprensión de lo explicado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/>
              <a:t>Tener en cuenta los roles asignados para los trabajos en conjunto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sz="2800" b="1" dirty="0"/>
              <a:t>Si no comprendes lo que se va explicando no dudes en preguntar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O" sz="2800" b="1" dirty="0"/>
          </a:p>
          <a:p>
            <a:pPr algn="ctr"/>
            <a:r>
              <a:rPr lang="es-CO" sz="2800" b="1" dirty="0"/>
              <a:t>¡HAGAMOS MATEMATICA!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7BD5E017-6082-455F-ADD5-09C376CA774E}"/>
              </a:ext>
            </a:extLst>
          </p:cNvPr>
          <p:cNvSpPr txBox="1"/>
          <p:nvPr/>
        </p:nvSpPr>
        <p:spPr>
          <a:xfrm>
            <a:off x="9648724" y="5870430"/>
            <a:ext cx="2419035" cy="64633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Continua a la sección PROFUNDICEMOS</a:t>
            </a:r>
          </a:p>
        </p:txBody>
      </p:sp>
    </p:spTree>
    <p:extLst>
      <p:ext uri="{BB962C8B-B14F-4D97-AF65-F5344CB8AC3E}">
        <p14:creationId xmlns:p14="http://schemas.microsoft.com/office/powerpoint/2010/main" val="9282252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103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5</cp:revision>
  <dcterms:created xsi:type="dcterms:W3CDTF">2018-05-02T04:45:20Z</dcterms:created>
  <dcterms:modified xsi:type="dcterms:W3CDTF">2018-10-31T03:12:47Z</dcterms:modified>
</cp:coreProperties>
</file>