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29260-84C3-4D09-A6AA-89A9D3965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C7BD7D-C60B-4B30-8E06-414446148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3A794D-04E9-4550-8A27-D2568562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B95DA-C55F-4292-B38C-FA753679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47D11-DDE8-42B9-8840-51807527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16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550D3-3EEE-466A-B059-732173A9B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02697B-D109-424A-8BEC-D0358AA83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26CB4-2650-4DC9-8D05-3B5A1577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9CB3D-7721-4707-AD5B-260B3906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44FF7-A969-4E69-A4F0-A903EAF0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90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D4FA5A-838B-4AC0-8BF4-C5FDD402A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500C92-4573-420B-AD66-78297B44B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7DAB7F-A4EC-485C-AD7A-B2A1F4A3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317BD8-6700-40E0-9197-D2C5A6F0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D7C41A-C378-437C-AB83-2E2CF883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68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7CCB7-9EA6-4CC0-8B51-18403E13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714EA-CD46-433A-86CC-CF9B1E0CD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1E97FC-82D4-4470-926C-65FEF606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7F2D5-8255-4F26-B2EF-7C076B2F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17CDAF-9F52-4967-A3A9-313EF6D8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20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90D65-8091-46CD-991C-88895C49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07428C-DF04-41B5-9A15-D383A229B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FD3BB6-37B1-4AC1-98A3-3761D382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09FA7E-D657-482A-B4FC-E590564E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795331-800D-429B-9455-42951F92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314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2FEE5-AC4A-4CC1-8135-386F2E71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857AAC-B687-4627-91AF-DDA7A27DB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C208DE-4181-4DBF-BBD6-2A001E5FF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348B20-DAE2-4EAB-B2FB-F633D49E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060C66-55D8-4AAF-91C8-79BDCEA1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B1C785-FE05-4E9C-9C07-A03F5F31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02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77510-5D1B-4E3E-A598-A00E69B5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254042-6382-4BEC-A404-97B60F2DB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1C4BAD-7602-4DF2-B7CE-29BCD1AA9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9E5314-45B8-4E6E-ABA5-8AEE2B3C2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5A69EA-B935-4EBA-9438-3A5586334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84B466-35A1-4B98-8839-D3A425A9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4026DA-0AB7-4B87-A6EB-81277C231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8EDAFD-B391-4FF1-BF31-C2CD5E02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13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35388-7E8E-4431-8FDF-4598BF6C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964DDF-403A-4BC5-8945-6A5499A7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15FAA7-E1B6-4FEB-8A89-C2E979FC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1B2A13-D170-4E70-ABF5-9423B6F4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93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E95F1F-82CE-4407-8B06-30999415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85DE46-2954-46E0-AE23-31B460D6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01662F-DCDC-4A09-A96B-7C7F6B19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33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80857-9483-499C-BF52-00D53BEE2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D0C516-0DD5-4A1E-AD0F-25C188D2E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E015AA-4179-4234-A1D8-536831EB0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6E681A-EA59-448B-8657-DD3440DA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9F156D-80F1-416B-9B40-142DC12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EACDFA-B48E-45B9-BA8C-6CA9BEA7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37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BE69B-8555-41C3-9B5A-BF248FC5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47305C-A006-42A2-9CCC-BA4FE7177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281A98-0F58-4318-9976-D0F30692F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0A17A7-1496-4B66-8428-988EA880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87A86-3A27-411C-9D12-42E08A1F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CEC174-2B45-4D35-A5C3-E4FD35C1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59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D7609E-E8BB-46CB-8655-B2574CB7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A87326-4C6D-4A37-B08B-4691580D2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92557A-C0AC-42B8-B8B8-B2CE4E452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C37E-A181-4A36-8D3C-539DA7BF50D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9A5526-1CB8-4493-A34B-47F65054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6BB68E-6B33-4733-B945-FAB5C21D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F43C2-5679-400B-BF9D-70FDDB09B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77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46EF534-80E7-42C6-8F81-13E6CE044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2058" y="711200"/>
            <a:ext cx="4978400" cy="4702629"/>
          </a:xfrm>
        </p:spPr>
        <p:txBody>
          <a:bodyPr/>
          <a:lstStyle/>
          <a:p>
            <a:r>
              <a:rPr lang="es-ES" b="1" dirty="0"/>
              <a:t>Tuvieron dificultades para resolver las situaciones anteriores observen los siguientes videos</a:t>
            </a:r>
          </a:p>
          <a:p>
            <a:r>
              <a:rPr lang="es-ES" b="1" dirty="0"/>
              <a:t>APLICACIONES1</a:t>
            </a:r>
          </a:p>
          <a:p>
            <a:r>
              <a:rPr lang="es-ES" b="1" dirty="0"/>
              <a:t>APLICACIONES2</a:t>
            </a:r>
          </a:p>
          <a:p>
            <a:r>
              <a:rPr lang="es-ES" b="1" dirty="0"/>
              <a:t>Ahora retomen los ejercicios anteriormente planteados y busquen la manera de resolverlos, realicen procedimientos y soluciones en su cuaderno y al terminar preséntenlos al profesor</a:t>
            </a:r>
          </a:p>
        </p:txBody>
      </p:sp>
    </p:spTree>
    <p:extLst>
      <p:ext uri="{BB962C8B-B14F-4D97-AF65-F5344CB8AC3E}">
        <p14:creationId xmlns:p14="http://schemas.microsoft.com/office/powerpoint/2010/main" val="1571317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3</cp:revision>
  <dcterms:created xsi:type="dcterms:W3CDTF">2018-10-25T03:00:23Z</dcterms:created>
  <dcterms:modified xsi:type="dcterms:W3CDTF">2018-11-07T02:00:17Z</dcterms:modified>
</cp:coreProperties>
</file>