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E0D31-4AEB-45DC-A274-F2B5418BE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97869-2FE2-442F-9D6D-F21CAFAE8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85555F-9475-454A-B95D-0CB690D1C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AB07E1-4D16-4F4D-B182-2E7EB7F32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AC7648-E11C-4F07-BBB6-E497213B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4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9F733-FA11-4968-9122-8FCD2E7C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CF9FBC-CF94-4A78-AA49-58891E2C4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A8748D-48A9-439F-A633-F659A9005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C12257-DC57-4DD2-B039-DB7D1EFDE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6B7F1F-101F-4CFB-9085-72EA2120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8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A381C8-B401-42D1-A4D5-A2C4C02D6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DA0099-D6E1-4B9A-BA68-EE6082AA5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73E5A8-00ED-4D82-893E-1A295A78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9A7805-6C10-4E98-BA90-1CDD0297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AE3667-9CEF-48D3-841A-59CA5CD1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79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C299D-83F1-4BBD-A82E-43EFA27D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9F7E77-5F80-4CCC-B2A2-E63448FA0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A34D5A-6329-4FC4-8847-97CEBE207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32A83D-473C-4FE2-8CDB-1E1B3249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012D57-54EF-4DC6-BB06-4B5EFEE8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94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3BB77-EE5C-4C9E-9394-93C2F9092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079A92-9779-412B-90B9-3B87C8FE4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14F6BC-CF55-471B-A4C5-3E74D4BA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9E75E2-3448-4A99-9A39-3AA705DD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F8ACD-6A92-42E7-A7A6-84E968F3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46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1C70D-D276-4F4E-98DD-32D49B26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1E0846-D449-4602-838A-CC519D27F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C10200-129B-4149-8E23-634B1227C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77CF96-A281-4D7C-907C-2C0C95D8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DDF9CE-06A8-40B3-A14C-9BE2D207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75C472-C4E1-4475-9018-4BC84B0B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44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1274-8C13-494A-91E0-5E7A32C6A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B9C412-4236-415D-BEFD-FF028932F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A0707B-6569-413E-832A-F0904CA54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E80B26-CDBB-47A0-B3D5-DCEEC380C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E1B499-047C-48C6-BE61-D55D2EAD1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915996-A2E0-412A-A86D-92F7C53F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C5ABFF-FAB1-49C3-92A2-BA1901B88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A3AED5-CB82-40DA-8CCD-C0B91DA7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36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3C72D-A95E-4BF4-921E-48EF3E6C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C2AF4D-3A59-4C57-A1BF-0A1C72C7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99C452-1AE4-46F6-A149-D7E81FB3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2442B6-D0C9-45C2-88C2-77ACA97F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87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F9065A-4C68-4D35-BE79-E9BBD54C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5030E2-72C3-48DF-840D-9DF7A854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8ABA3B-0609-4563-A906-034928E5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8D323-8505-46A5-BBA2-C65F807D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1310B-45D4-4062-88B9-4076C917D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9DC951-6BD3-40C1-907C-485A68C8A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D6CCCA-E9EA-458E-96FD-15FA6E58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2A279-CBA9-4415-BE29-AFD16594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5BC9AA-08AA-4099-8258-E4E0BCCC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83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3C549-8E37-423C-87C6-3E16696D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B7F94ED-D9B5-463B-AD36-3C69ED570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C025BD-5F94-4705-B968-E96402C3B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0C3013-4FCA-4708-9A8C-70BC695F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1E77F4-6214-471E-BE03-93BF43F87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3E0EB7-A54C-4A1F-964F-F0177BE6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84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7D52CA-17CA-4BE5-B5E9-EEB89A4B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B4DB40-4ED6-4842-8048-2FAC7B75B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10B1C5-22F8-44F6-8A45-72C9EEA99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DA16-4BB1-4B33-AFDC-9510ADBB36E4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DD5D3-E8A7-4819-BC8B-91003F164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CE7E2-4661-415D-9DCC-D5D27F087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D1BD-7CCA-4AC8-9A6B-125CE4745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42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khanacademy.org/math/algebra/one-variable-linear-equations/alg1-variables-on-both-sides/e/linear_equations_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s.khanacademy.org/math/algebra/one-variable-linear-equations/alg1-equations-with-parentheses/e/multistep_equations_with_distribu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1B55664-234C-4A6F-AEB8-70CBA0720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56135"/>
            <a:ext cx="9488558" cy="3990439"/>
          </a:xfrm>
        </p:spPr>
        <p:txBody>
          <a:bodyPr>
            <a:normAutofit lnSpcReduction="10000"/>
          </a:bodyPr>
          <a:lstStyle/>
          <a:p>
            <a:r>
              <a:rPr lang="es-ES" sz="2000" b="1" dirty="0">
                <a:solidFill>
                  <a:schemeClr val="bg1"/>
                </a:solidFill>
              </a:rPr>
              <a:t>Para repasar el despeje de ecuaciones primero ingresaras al enlace</a:t>
            </a:r>
          </a:p>
          <a:p>
            <a:r>
              <a:rPr lang="es-ES" sz="2000" b="1" dirty="0">
                <a:solidFill>
                  <a:schemeClr val="bg1"/>
                </a:solidFill>
                <a:hlinkClick r:id="rId3"/>
              </a:rPr>
              <a:t>https://es.khanacademy.org/math/algebra/one-variable-linear-equations/alg1-variables-on-both-sides/e/linear_equations_3</a:t>
            </a:r>
            <a:endParaRPr lang="es-ES" sz="2000" b="1" dirty="0">
              <a:solidFill>
                <a:schemeClr val="bg1"/>
              </a:solidFill>
            </a:endParaRPr>
          </a:p>
          <a:p>
            <a:r>
              <a:rPr lang="es-ES" sz="2000" b="1" dirty="0">
                <a:solidFill>
                  <a:schemeClr val="bg1"/>
                </a:solidFill>
              </a:rPr>
              <a:t>Realizaras los cuatro ejercicios planteados en la ventana que se abre al acceder al link, al terminar esta prueba seguidamente ingresaras al enlace</a:t>
            </a:r>
          </a:p>
          <a:p>
            <a:r>
              <a:rPr lang="es-ES" sz="2000" b="1" dirty="0">
                <a:solidFill>
                  <a:schemeClr val="bg1"/>
                </a:solidFill>
                <a:hlinkClick r:id="rId4"/>
              </a:rPr>
              <a:t>https://es.khanacademy.org/math/algebra/one-variable-linear-equations/alg1-equations-with-parentheses/e/multistep_equations_with_distribution</a:t>
            </a:r>
            <a:endParaRPr lang="es-ES" sz="2000" b="1" dirty="0">
              <a:solidFill>
                <a:schemeClr val="bg1"/>
              </a:solidFill>
            </a:endParaRPr>
          </a:p>
          <a:p>
            <a:r>
              <a:rPr lang="es-ES" sz="2000" b="1" dirty="0">
                <a:solidFill>
                  <a:schemeClr val="bg1"/>
                </a:solidFill>
              </a:rPr>
              <a:t>Donde encontraras otros cuatro ejercicios para realizar.</a:t>
            </a:r>
          </a:p>
          <a:p>
            <a:r>
              <a:rPr lang="es-ES" sz="2000" b="1" dirty="0">
                <a:solidFill>
                  <a:schemeClr val="bg1"/>
                </a:solidFill>
              </a:rPr>
              <a:t>Recuerda que, al abrirse la ventana encontraras el primer ejercicio, al realizarlo le das clic en comprobar (en la parte inferior) y podrás saber si tuviste éxito al resolverlo o debes corregir, si tu ejercicio queda bien das clic en siguiente y aparecerá el segundo ejercicio y así sucesivamente</a:t>
            </a:r>
            <a:endParaRPr lang="es-ES" sz="20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4609BBF-2A85-4E31-B223-FCF4E53C74DD}"/>
              </a:ext>
            </a:extLst>
          </p:cNvPr>
          <p:cNvSpPr txBox="1"/>
          <p:nvPr/>
        </p:nvSpPr>
        <p:spPr>
          <a:xfrm>
            <a:off x="9733119" y="5842337"/>
            <a:ext cx="2305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Al concluir continua hacia </a:t>
            </a:r>
            <a:r>
              <a:rPr lang="es-ES" sz="2000" b="1"/>
              <a:t>la sección </a:t>
            </a:r>
            <a:r>
              <a:rPr lang="es-ES" sz="2000" b="1" dirty="0"/>
              <a:t>ELIPSE</a:t>
            </a:r>
          </a:p>
        </p:txBody>
      </p:sp>
    </p:spTree>
    <p:extLst>
      <p:ext uri="{BB962C8B-B14F-4D97-AF65-F5344CB8AC3E}">
        <p14:creationId xmlns:p14="http://schemas.microsoft.com/office/powerpoint/2010/main" val="2152427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151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6</cp:revision>
  <dcterms:created xsi:type="dcterms:W3CDTF">2018-08-25T03:56:54Z</dcterms:created>
  <dcterms:modified xsi:type="dcterms:W3CDTF">2018-10-31T02:48:44Z</dcterms:modified>
</cp:coreProperties>
</file>