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B95A5-1A9D-407F-8519-A7426554943A}" type="datetimeFigureOut">
              <a:rPr lang="es-CO" smtClean="0"/>
              <a:t>2/05/2018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53EA5-4FDB-430E-906F-E4F2BE54104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89368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B95A5-1A9D-407F-8519-A7426554943A}" type="datetimeFigureOut">
              <a:rPr lang="es-CO" smtClean="0"/>
              <a:t>2/05/2018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53EA5-4FDB-430E-906F-E4F2BE54104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38002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B95A5-1A9D-407F-8519-A7426554943A}" type="datetimeFigureOut">
              <a:rPr lang="es-CO" smtClean="0"/>
              <a:t>2/05/2018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53EA5-4FDB-430E-906F-E4F2BE54104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66891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B95A5-1A9D-407F-8519-A7426554943A}" type="datetimeFigureOut">
              <a:rPr lang="es-CO" smtClean="0"/>
              <a:t>2/05/2018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53EA5-4FDB-430E-906F-E4F2BE54104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54206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B95A5-1A9D-407F-8519-A7426554943A}" type="datetimeFigureOut">
              <a:rPr lang="es-CO" smtClean="0"/>
              <a:t>2/05/2018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53EA5-4FDB-430E-906F-E4F2BE54104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07364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B95A5-1A9D-407F-8519-A7426554943A}" type="datetimeFigureOut">
              <a:rPr lang="es-CO" smtClean="0"/>
              <a:t>2/05/2018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53EA5-4FDB-430E-906F-E4F2BE54104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39872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B95A5-1A9D-407F-8519-A7426554943A}" type="datetimeFigureOut">
              <a:rPr lang="es-CO" smtClean="0"/>
              <a:t>2/05/2018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53EA5-4FDB-430E-906F-E4F2BE54104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53274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B95A5-1A9D-407F-8519-A7426554943A}" type="datetimeFigureOut">
              <a:rPr lang="es-CO" smtClean="0"/>
              <a:t>2/05/2018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53EA5-4FDB-430E-906F-E4F2BE54104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77237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B95A5-1A9D-407F-8519-A7426554943A}" type="datetimeFigureOut">
              <a:rPr lang="es-CO" smtClean="0"/>
              <a:t>2/05/2018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53EA5-4FDB-430E-906F-E4F2BE54104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51462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B95A5-1A9D-407F-8519-A7426554943A}" type="datetimeFigureOut">
              <a:rPr lang="es-CO" smtClean="0"/>
              <a:t>2/05/2018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53EA5-4FDB-430E-906F-E4F2BE54104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18463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B95A5-1A9D-407F-8519-A7426554943A}" type="datetimeFigureOut">
              <a:rPr lang="es-CO" smtClean="0"/>
              <a:t>2/05/2018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53EA5-4FDB-430E-906F-E4F2BE54104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6141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B95A5-1A9D-407F-8519-A7426554943A}" type="datetimeFigureOut">
              <a:rPr lang="es-CO" smtClean="0"/>
              <a:t>2/05/2018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53EA5-4FDB-430E-906F-E4F2BE54104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65965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2452914"/>
            <a:ext cx="12192000" cy="1655762"/>
          </a:xfrm>
        </p:spPr>
        <p:txBody>
          <a:bodyPr>
            <a:noAutofit/>
          </a:bodyPr>
          <a:lstStyle/>
          <a:p>
            <a:r>
              <a:rPr lang="es-CO" sz="3600" b="1" dirty="0" smtClean="0">
                <a:solidFill>
                  <a:schemeClr val="accent6">
                    <a:lumMod val="50000"/>
                  </a:schemeClr>
                </a:solidFill>
              </a:rPr>
              <a:t>Como practicando perfeccionamos nuestro conocimiento, tu profesor te entregara una hoja con diferentes elipses, a las cuales debes hallarles sus elementos principales.</a:t>
            </a:r>
          </a:p>
          <a:p>
            <a:r>
              <a:rPr lang="es-CO" sz="3600" b="1" dirty="0" smtClean="0">
                <a:solidFill>
                  <a:schemeClr val="accent6">
                    <a:lumMod val="50000"/>
                  </a:schemeClr>
                </a:solidFill>
              </a:rPr>
              <a:t>Este trabajo debe ser </a:t>
            </a:r>
            <a:r>
              <a:rPr lang="es-CO" sz="3600" b="1" dirty="0" smtClean="0">
                <a:solidFill>
                  <a:schemeClr val="accent6">
                    <a:lumMod val="50000"/>
                  </a:schemeClr>
                </a:solidFill>
              </a:rPr>
              <a:t>individual y </a:t>
            </a:r>
            <a:r>
              <a:rPr lang="es-CO" sz="3600" b="1" smtClean="0">
                <a:solidFill>
                  <a:schemeClr val="accent6">
                    <a:lumMod val="50000"/>
                  </a:schemeClr>
                </a:solidFill>
              </a:rPr>
              <a:t>debes realizarlo en 10 min</a:t>
            </a:r>
            <a:endParaRPr lang="es-CO" sz="36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s-CO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598" y="211364"/>
            <a:ext cx="6720115" cy="224155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887" y="333828"/>
            <a:ext cx="5043711" cy="2206171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1828800" y="5396765"/>
            <a:ext cx="9289142" cy="830997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 smtClean="0"/>
              <a:t>Cuando finalices indícale a tu profesor para que continúes la ruta hacia EVALUEMOS LO APRENDIDO</a:t>
            </a:r>
            <a:endParaRPr lang="es-CO" sz="2400" b="1" dirty="0"/>
          </a:p>
        </p:txBody>
      </p:sp>
    </p:spTree>
    <p:extLst>
      <p:ext uri="{BB962C8B-B14F-4D97-AF65-F5344CB8AC3E}">
        <p14:creationId xmlns:p14="http://schemas.microsoft.com/office/powerpoint/2010/main" val="42644728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51</Words>
  <Application>Microsoft Office PowerPoint</Application>
  <PresentationFormat>Panorámica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F. Campuzano Perez</dc:creator>
  <cp:lastModifiedBy>F. Campuzano Perez</cp:lastModifiedBy>
  <cp:revision>3</cp:revision>
  <dcterms:created xsi:type="dcterms:W3CDTF">2018-05-02T04:12:10Z</dcterms:created>
  <dcterms:modified xsi:type="dcterms:W3CDTF">2018-05-03T03:13:46Z</dcterms:modified>
</cp:coreProperties>
</file>