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B1BC6-698E-4AFB-90DE-BAB1502A6EAE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23811-E4C3-4DA1-B2D4-7AE64D0F0F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488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23811-E4C3-4DA1-B2D4-7AE64D0F0FD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350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077F26-4446-4CA7-AC47-03FBD81195CA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2FF03E-30B5-4D5C-BB27-22416DC0F870}" type="datetimeFigureOut">
              <a:rPr lang="es-CO" smtClean="0"/>
              <a:t>20/10/2018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543800" cy="1152127"/>
          </a:xfrm>
        </p:spPr>
        <p:txBody>
          <a:bodyPr/>
          <a:lstStyle/>
          <a:p>
            <a:r>
              <a:rPr lang="es-CO" sz="4000" dirty="0" smtClean="0"/>
              <a:t>SEGUNDA LEY DE NEWTON</a:t>
            </a:r>
            <a:endParaRPr lang="es-CO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6982544" cy="1008112"/>
          </a:xfrm>
        </p:spPr>
        <p:txBody>
          <a:bodyPr>
            <a:normAutofit/>
          </a:bodyPr>
          <a:lstStyle/>
          <a:p>
            <a:r>
              <a:rPr lang="es-CO" sz="3600" dirty="0" smtClean="0">
                <a:solidFill>
                  <a:schemeClr val="tx1"/>
                </a:solidFill>
              </a:rPr>
              <a:t>LEY DEL MOVIMIENTO</a:t>
            </a:r>
            <a:endParaRPr lang="es-CO" sz="36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816" y="3861048"/>
            <a:ext cx="491842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14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LEY DEL MOVIMIENTO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899592" y="1988840"/>
            <a:ext cx="612068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dirty="0" smtClean="0"/>
              <a:t>La aceleración 𝒂 de un objeto es directamente proporcional a la fuerza neta 𝑭𝒏 que actúa sobre él y es inversamente proporcional a su masa 𝒎. La dirección de la aceleración es la misma que la de la fuerza neta aplicada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28" t="59625" r="18408" b="24652"/>
          <a:stretch/>
        </p:blipFill>
        <p:spPr bwMode="auto">
          <a:xfrm>
            <a:off x="2447764" y="4342405"/>
            <a:ext cx="3024336" cy="113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5 Conector recto de flecha"/>
          <p:cNvCxnSpPr>
            <a:stCxn id="4" idx="2"/>
          </p:cNvCxnSpPr>
          <p:nvPr/>
        </p:nvCxnSpPr>
        <p:spPr>
          <a:xfrm>
            <a:off x="3959932" y="357301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6" y="332656"/>
            <a:ext cx="7580534" cy="626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16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7620000" cy="994122"/>
          </a:xfrm>
        </p:spPr>
        <p:txBody>
          <a:bodyPr/>
          <a:lstStyle/>
          <a:p>
            <a:pPr algn="ctr"/>
            <a:r>
              <a:rPr lang="es-CO" sz="2800" dirty="0" smtClean="0"/>
              <a:t>DIAGRAMAS DE CUERPO LIBRE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1600" dirty="0" smtClean="0"/>
              <a:t>CUANDO SOBRE UN CUERPO ACTUAN MAS DE UNA FUERZA,COMPRENDEMOS QUE ESTA ECUACION ES VECTORIAL Y POR LO TANTO, PUEDE SUCEDER QUE LAS FUERZAS ACTUANTES LO HAGAN EN DISTINTAS DIRECCIONES.</a:t>
            </a:r>
            <a:endParaRPr lang="es-CO" sz="1600" dirty="0"/>
          </a:p>
          <a:p>
            <a:r>
              <a:rPr lang="es-CO" sz="1600" dirty="0" smtClean="0"/>
              <a:t>GRACIAS AL PRINCIPIO DE INDEPENDENCIA DE GALILEO,PODEMOS DESCOMPONER LOS MOVIMIENTOS EN VARIAS DIRECCIONES Y POR LO TANTO, LAS CAUSAS DE ESTOS(LAS FUERZAS) TAMBIEN. ESTO HACEMOS CUANDO CONFECCIONAMOS UN DIAGRAMA DE CUERPO LIBRE. </a:t>
            </a:r>
          </a:p>
          <a:p>
            <a:endParaRPr lang="es-CO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3600400" cy="130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32300" y="4791167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COLOCAREMOS EL CUERPO SOBRE UN SISTEMA DE COORDENADAS Y DESCOMPONEMOS TODA FUERZA QUE SE ENCUENTRE SOBRE LOS EJES  COORDENADOS,HALLANDO UNA COMPONENTE EN EL EJE X Y OTRA EN EL EJE Y</a:t>
            </a:r>
            <a:r>
              <a:rPr lang="es-CO" dirty="0" smtClean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203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</TotalTime>
  <Words>156</Words>
  <Application>Microsoft Office PowerPoint</Application>
  <PresentationFormat>Presentación en pantalla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Adyacencia</vt:lpstr>
      <vt:lpstr>SEGUNDA LEY DE NEWTON</vt:lpstr>
      <vt:lpstr>LEY DEL MOVIMIENTO</vt:lpstr>
      <vt:lpstr>Presentación de PowerPoint</vt:lpstr>
      <vt:lpstr>DIAGRAMAS DE CUERPO LIBRE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LEY DE NEWTON</dc:title>
  <dc:creator>MICROSOFT</dc:creator>
  <cp:lastModifiedBy>MICROSOFT</cp:lastModifiedBy>
  <cp:revision>3</cp:revision>
  <dcterms:created xsi:type="dcterms:W3CDTF">2018-10-20T22:36:51Z</dcterms:created>
  <dcterms:modified xsi:type="dcterms:W3CDTF">2018-10-20T23:22:19Z</dcterms:modified>
</cp:coreProperties>
</file>