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C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E534176-1F0D-4CF3-BC9C-58FBD1A6F703}"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34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11986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126670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41079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72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4111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A816180-56FD-46D4-BB67-D6F339142745}" type="datetimeFigureOut">
              <a:rPr lang="es-CO" smtClean="0"/>
              <a:t>20/10/2018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21566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A816180-56FD-46D4-BB67-D6F339142745}" type="datetimeFigureOut">
              <a:rPr lang="es-CO" smtClean="0"/>
              <a:t>20/10/2018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80163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16180-56FD-46D4-BB67-D6F339142745}" type="datetimeFigureOut">
              <a:rPr lang="es-CO" smtClean="0"/>
              <a:t>20/10/2018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3035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6399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00539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E534176-1F0D-4CF3-BC9C-58FBD1A6F703}" type="slidenum">
              <a:rPr lang="es-CO" smtClean="0"/>
              <a:t>‹Nº›</a:t>
            </a:fld>
            <a:endParaRPr lang="es-CO"/>
          </a:p>
        </p:txBody>
      </p:sp>
    </p:spTree>
    <p:extLst>
      <p:ext uri="{BB962C8B-B14F-4D97-AF65-F5344CB8AC3E}">
        <p14:creationId xmlns:p14="http://schemas.microsoft.com/office/powerpoint/2010/main" val="433734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07746" y="327166"/>
            <a:ext cx="5731056" cy="830997"/>
          </a:xfrm>
          <a:prstGeom prst="rect">
            <a:avLst/>
          </a:prstGeom>
          <a:noFill/>
        </p:spPr>
        <p:txBody>
          <a:bodyPr wrap="none" lIns="91440" tIns="45720" rIns="91440" bIns="45720">
            <a:spAutoFit/>
          </a:bodyPr>
          <a:lstStyle/>
          <a:p>
            <a:pPr algn="ctr"/>
            <a:r>
              <a:rPr lang="es-CO" sz="4800" b="1" smtClean="0">
                <a:solidFill>
                  <a:srgbClr val="FF0000"/>
                </a:solidFill>
              </a:rPr>
              <a:t>FUERZA </a:t>
            </a:r>
            <a:r>
              <a:rPr lang="es-CO" sz="4800" b="1" dirty="0" smtClean="0">
                <a:solidFill>
                  <a:srgbClr val="FF0000"/>
                </a:solidFill>
              </a:rPr>
              <a:t>DE EMPUJE</a:t>
            </a:r>
            <a:endParaRPr lang="es-ES" sz="5400" b="1" dirty="0">
              <a:ln w="22225">
                <a:solidFill>
                  <a:schemeClr val="accent2"/>
                </a:solidFill>
                <a:prstDash val="solid"/>
              </a:ln>
              <a:solidFill>
                <a:srgbClr val="FF0000"/>
              </a:solidFill>
              <a:latin typeface="Arial Black" panose="020B0A04020102020204" pitchFamily="34" charset="0"/>
            </a:endParaRPr>
          </a:p>
        </p:txBody>
      </p:sp>
      <p:sp>
        <p:nvSpPr>
          <p:cNvPr id="6" name="CuadroTexto 5"/>
          <p:cNvSpPr txBox="1"/>
          <p:nvPr/>
        </p:nvSpPr>
        <p:spPr>
          <a:xfrm>
            <a:off x="622670" y="1635365"/>
            <a:ext cx="4611939" cy="1938992"/>
          </a:xfrm>
          <a:prstGeom prst="rect">
            <a:avLst/>
          </a:prstGeom>
          <a:noFill/>
        </p:spPr>
        <p:txBody>
          <a:bodyPr wrap="square" rtlCol="0">
            <a:spAutoFit/>
          </a:bodyPr>
          <a:lstStyle/>
          <a:p>
            <a:pPr algn="just"/>
            <a:r>
              <a:rPr lang="es-CO" sz="2000" dirty="0" smtClean="0">
                <a:solidFill>
                  <a:srgbClr val="FF0000"/>
                </a:solidFill>
              </a:rPr>
              <a:t>Definición</a:t>
            </a:r>
            <a:r>
              <a:rPr lang="es-CO" sz="2000" dirty="0" smtClean="0">
                <a:solidFill>
                  <a:srgbClr val="FF0000"/>
                </a:solidFill>
              </a:rPr>
              <a:t>:</a:t>
            </a:r>
          </a:p>
          <a:p>
            <a:pPr algn="just"/>
            <a:r>
              <a:rPr lang="es-CO" sz="2000" dirty="0"/>
              <a:t>Un barco que flota está en equilibrio: su inmenso peso tira de él hacia abajo, pero el agua lo empuja hacia arriba con una fuerza de igual intensidad que la de su peso. A esta fuerza la llamamos empuje.</a:t>
            </a:r>
            <a:endParaRPr lang="es-CO" sz="2000" dirty="0" smtClean="0"/>
          </a:p>
        </p:txBody>
      </p:sp>
      <p:pic>
        <p:nvPicPr>
          <p:cNvPr id="15" name="Imagen 14"/>
          <p:cNvPicPr>
            <a:picLocks noChangeAspect="1"/>
          </p:cNvPicPr>
          <p:nvPr/>
        </p:nvPicPr>
        <p:blipFill>
          <a:blip r:embed="rId2"/>
          <a:stretch>
            <a:fillRect/>
          </a:stretch>
        </p:blipFill>
        <p:spPr>
          <a:xfrm>
            <a:off x="622670" y="3901363"/>
            <a:ext cx="4739103" cy="2559116"/>
          </a:xfrm>
          <a:prstGeom prst="rect">
            <a:avLst/>
          </a:prstGeom>
        </p:spPr>
      </p:pic>
      <p:pic>
        <p:nvPicPr>
          <p:cNvPr id="16" name="Imagen 15"/>
          <p:cNvPicPr>
            <a:picLocks noChangeAspect="1"/>
          </p:cNvPicPr>
          <p:nvPr/>
        </p:nvPicPr>
        <p:blipFill>
          <a:blip r:embed="rId3"/>
          <a:stretch>
            <a:fillRect/>
          </a:stretch>
        </p:blipFill>
        <p:spPr>
          <a:xfrm>
            <a:off x="5507548" y="1524044"/>
            <a:ext cx="6273636" cy="4936435"/>
          </a:xfrm>
          <a:prstGeom prst="rect">
            <a:avLst/>
          </a:prstGeom>
        </p:spPr>
      </p:pic>
    </p:spTree>
    <p:extLst>
      <p:ext uri="{BB962C8B-B14F-4D97-AF65-F5344CB8AC3E}">
        <p14:creationId xmlns:p14="http://schemas.microsoft.com/office/powerpoint/2010/main" val="3539497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3730" y="154388"/>
            <a:ext cx="9875520" cy="1356360"/>
          </a:xfrm>
        </p:spPr>
        <p:txBody>
          <a:bodyPr/>
          <a:lstStyle/>
          <a:p>
            <a:r>
              <a:rPr lang="es-CO" dirty="0" smtClean="0">
                <a:solidFill>
                  <a:srgbClr val="FF0000"/>
                </a:solidFill>
              </a:rPr>
              <a:t>ARQUÍMEDES</a:t>
            </a:r>
            <a:endParaRPr lang="es-CO" dirty="0">
              <a:solidFill>
                <a:srgbClr val="FF0000"/>
              </a:solidFill>
            </a:endParaRPr>
          </a:p>
        </p:txBody>
      </p:sp>
      <p:sp>
        <p:nvSpPr>
          <p:cNvPr id="3" name="Marcador de contenido 2"/>
          <p:cNvSpPr>
            <a:spLocks noGrp="1"/>
          </p:cNvSpPr>
          <p:nvPr>
            <p:ph idx="1"/>
          </p:nvPr>
        </p:nvSpPr>
        <p:spPr>
          <a:xfrm>
            <a:off x="503583" y="1192695"/>
            <a:ext cx="11343860" cy="5539409"/>
          </a:xfrm>
        </p:spPr>
        <p:txBody>
          <a:bodyPr>
            <a:normAutofit/>
          </a:bodyPr>
          <a:lstStyle/>
          <a:p>
            <a:pPr algn="just"/>
            <a:r>
              <a:rPr lang="es-CO" dirty="0"/>
              <a:t> </a:t>
            </a:r>
            <a:r>
              <a:rPr lang="es-CO" dirty="0" smtClean="0">
                <a:solidFill>
                  <a:schemeClr val="tx1"/>
                </a:solidFill>
              </a:rPr>
              <a:t>Arquímedes</a:t>
            </a:r>
            <a:r>
              <a:rPr lang="es-CO" dirty="0">
                <a:solidFill>
                  <a:schemeClr val="tx1"/>
                </a:solidFill>
              </a:rPr>
              <a:t>, mientras se bañaba en una tina, observó cómo el agua se desbordaba y se derramaba, y postuló el principio que lleva su nombre: todo cuerpo sumergido en un líquido experimenta un empuje, de abajo hacia arriba, igual al peso del líquido que el cuerpo desaloja. Cuando un cuerpo está sumergido, recibe la acción de dos  fuerzas: su peso, que es vertical y hacia abajo, y el empuje, que es vertical, pero hacia arriba</a:t>
            </a:r>
            <a:r>
              <a:rPr lang="es-CO" dirty="0" smtClean="0">
                <a:solidFill>
                  <a:schemeClr val="tx1"/>
                </a:solidFill>
              </a:rPr>
              <a:t>.</a:t>
            </a:r>
          </a:p>
          <a:p>
            <a:pPr algn="just"/>
            <a:endParaRPr lang="es-CO" dirty="0">
              <a:solidFill>
                <a:schemeClr val="tx1"/>
              </a:solidFill>
            </a:endParaRPr>
          </a:p>
          <a:p>
            <a:pPr marL="45720" indent="0">
              <a:buNone/>
            </a:pPr>
            <a:r>
              <a:rPr lang="es-CO" dirty="0">
                <a:solidFill>
                  <a:schemeClr val="tx1"/>
                </a:solidFill>
              </a:rPr>
              <a:t>Debido a esto, pueden presentarse los siguientes casos:</a:t>
            </a:r>
          </a:p>
          <a:p>
            <a:r>
              <a:rPr lang="es-CO" dirty="0" smtClean="0">
                <a:solidFill>
                  <a:schemeClr val="tx1"/>
                </a:solidFill>
              </a:rPr>
              <a:t>Que </a:t>
            </a:r>
            <a:r>
              <a:rPr lang="es-CO" dirty="0">
                <a:solidFill>
                  <a:schemeClr val="tx1"/>
                </a:solidFill>
              </a:rPr>
              <a:t>el peso sea igual que el empuje, entonces, el cuerpo se hunde</a:t>
            </a:r>
            <a:r>
              <a:rPr lang="es-CO" dirty="0" smtClean="0">
                <a:solidFill>
                  <a:schemeClr val="tx1"/>
                </a:solidFill>
              </a:rPr>
              <a:t>.</a:t>
            </a:r>
          </a:p>
          <a:p>
            <a:endParaRPr lang="es-CO" dirty="0"/>
          </a:p>
          <a:p>
            <a:r>
              <a:rPr lang="es-CO" dirty="0" smtClean="0">
                <a:solidFill>
                  <a:schemeClr val="tx1"/>
                </a:solidFill>
              </a:rPr>
              <a:t>Que </a:t>
            </a:r>
            <a:r>
              <a:rPr lang="es-CO" dirty="0">
                <a:solidFill>
                  <a:schemeClr val="tx1"/>
                </a:solidFill>
              </a:rPr>
              <a:t>el peso sea igual que el empuje, entonces, el cuerpo está en equilibrio</a:t>
            </a:r>
            <a:r>
              <a:rPr lang="es-CO" dirty="0" smtClean="0">
                <a:solidFill>
                  <a:schemeClr val="tx1"/>
                </a:solidFill>
              </a:rPr>
              <a:t>.</a:t>
            </a:r>
          </a:p>
          <a:p>
            <a:endParaRPr lang="es-CO" dirty="0"/>
          </a:p>
          <a:p>
            <a:r>
              <a:rPr lang="es-CO" dirty="0" smtClean="0">
                <a:solidFill>
                  <a:schemeClr val="tx1"/>
                </a:solidFill>
              </a:rPr>
              <a:t>Que el </a:t>
            </a:r>
            <a:r>
              <a:rPr lang="es-CO" dirty="0">
                <a:solidFill>
                  <a:schemeClr val="tx1"/>
                </a:solidFill>
              </a:rPr>
              <a:t>peso sea menor que el empuje, entonces, el cuerpo flota.</a:t>
            </a:r>
          </a:p>
          <a:p>
            <a:pPr marL="45720" indent="0">
              <a:buNone/>
            </a:pPr>
            <a:r>
              <a:rPr lang="es-CO" dirty="0"/>
              <a:t> </a:t>
            </a:r>
          </a:p>
        </p:txBody>
      </p:sp>
    </p:spTree>
    <p:extLst>
      <p:ext uri="{BB962C8B-B14F-4D97-AF65-F5344CB8AC3E}">
        <p14:creationId xmlns:p14="http://schemas.microsoft.com/office/powerpoint/2010/main" val="2262293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768624" y="384312"/>
            <a:ext cx="10323445" cy="6216509"/>
          </a:xfrm>
          <a:prstGeom prst="rect">
            <a:avLst/>
          </a:prstGeom>
        </p:spPr>
      </p:pic>
    </p:spTree>
    <p:extLst>
      <p:ext uri="{BB962C8B-B14F-4D97-AF65-F5344CB8AC3E}">
        <p14:creationId xmlns:p14="http://schemas.microsoft.com/office/powerpoint/2010/main" val="1345583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59</TotalTime>
  <Words>197</Words>
  <Application>Microsoft Office PowerPoint</Application>
  <PresentationFormat>Panorámica</PresentationFormat>
  <Paragraphs>13</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 Black</vt:lpstr>
      <vt:lpstr>Corbel</vt:lpstr>
      <vt:lpstr>Base</vt:lpstr>
      <vt:lpstr>Presentación de PowerPoint</vt:lpstr>
      <vt:lpstr>ARQUÍMEDES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dc:creator>
  <cp:lastModifiedBy>FAMILIA</cp:lastModifiedBy>
  <cp:revision>8</cp:revision>
  <dcterms:created xsi:type="dcterms:W3CDTF">2018-02-25T23:08:57Z</dcterms:created>
  <dcterms:modified xsi:type="dcterms:W3CDTF">2018-10-20T22:55:40Z</dcterms:modified>
</cp:coreProperties>
</file>