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9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2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8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5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6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7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CCAF-0D2E-4FDB-A4A2-30F5EE13AB07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7EDBA-CE34-4113-AC61-1F750A9522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2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6" t="40080" r="37562" b="1875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79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0" t="18214" r="16956" b="709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33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5" t="12180" r="16955" b="8721"/>
          <a:stretch/>
        </p:blipFill>
        <p:spPr bwMode="auto">
          <a:xfrm>
            <a:off x="1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391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2</cp:revision>
  <dcterms:created xsi:type="dcterms:W3CDTF">2018-10-16T03:24:04Z</dcterms:created>
  <dcterms:modified xsi:type="dcterms:W3CDTF">2018-10-16T03:36:31Z</dcterms:modified>
</cp:coreProperties>
</file>