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02811-8191-4284-A7B3-A59B1C4CEB9D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xlife.it/2017/12/22/julia-roberts-wonder-bullismo-scuola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Superare il bullismo scolastico: secondo il film </a:t>
            </a:r>
            <a:r>
              <a:rPr lang="it-IT" b="1" dirty="0" err="1">
                <a:solidFill>
                  <a:schemeClr val="tx2">
                    <a:lumMod val="75000"/>
                  </a:schemeClr>
                </a:solidFill>
              </a:rPr>
              <a:t>Wonder</a:t>
            </a:r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 è possibile!</a:t>
            </a:r>
            <a:br>
              <a:rPr lang="it-IT" b="1" dirty="0">
                <a:solidFill>
                  <a:schemeClr val="tx2">
                    <a:lumMod val="75000"/>
                  </a:schemeClr>
                </a:solidFill>
              </a:rPr>
            </a:b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2423120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Julia Roberts, Owen Wilson e il piccolo Jacob </a:t>
            </a:r>
            <a:r>
              <a:rPr lang="it-IT" dirty="0" err="1">
                <a:solidFill>
                  <a:schemeClr val="tx2">
                    <a:lumMod val="75000"/>
                  </a:schemeClr>
                </a:solidFill>
              </a:rPr>
              <a:t>Tremblay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 sono protagonisti di un emozionante film che racconta il dietro le quinte e gli effetti del fenomeno del bullismo scolastico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 protagonista di Wo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7806215" cy="4392488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611560" y="5085184"/>
            <a:ext cx="8136904" cy="1772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 </a:t>
            </a:r>
            <a:r>
              <a:rPr lang="it-IT" sz="2800" b="1" dirty="0">
                <a:solidFill>
                  <a:srgbClr val="002060"/>
                </a:solidFill>
              </a:rPr>
              <a:t>Il suo volto è coperto di cicatrici e i suoi tratti somatici deformi portano le persone a fissarlo e a sussurrare (o talvolta gridargli in faccia) la parola mostro.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836712"/>
            <a:ext cx="8352928" cy="501675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Se hai un volto coperto di cicatrici per i numerosi interventi a cui ti sei dovuto sottoporre, ancora neonato, per sopravvivere, è possibile vivere senza attirare lo sguardo della gente? </a:t>
            </a:r>
            <a:r>
              <a:rPr lang="it-IT" sz="3200" b="1" dirty="0" err="1">
                <a:solidFill>
                  <a:schemeClr val="tx2">
                    <a:lumMod val="75000"/>
                  </a:schemeClr>
                </a:solidFill>
              </a:rPr>
              <a:t>Auggie</a:t>
            </a:r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 sa che la risposta è no e quindi gira per le strade di New York coperto dal suo fido casco da astronauta. La madre è convinta che sia arrivato per lui il momento </a:t>
            </a: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di </a:t>
            </a:r>
            <a:r>
              <a:rPr lang="it-IT" sz="3200" b="1" dirty="0" err="1" smtClean="0">
                <a:solidFill>
                  <a:schemeClr val="tx2">
                    <a:lumMod val="75000"/>
                  </a:schemeClr>
                </a:solidFill>
              </a:rPr>
              <a:t>frequ</a:t>
            </a: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200" b="1" dirty="0" err="1" smtClean="0">
                <a:solidFill>
                  <a:schemeClr val="tx2">
                    <a:lumMod val="75000"/>
                  </a:schemeClr>
                </a:solidFill>
              </a:rPr>
              <a:t>entare</a:t>
            </a: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la scuola pubblica insieme a tutti gli altri bambini "normali".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Julia Roberts e Jacob Tremblay in una scena di Wo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7402187" cy="3096344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323528" y="3429000"/>
            <a:ext cx="8496944" cy="266429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chemeClr val="tx2">
                    <a:lumMod val="75000"/>
                  </a:schemeClr>
                </a:solidFill>
                <a:hlinkClick r:id="rId3" tooltip="Intervista a Julia Roberts: il mondo ha così bisogno di gentilezza"/>
              </a:rPr>
              <a:t>Julia Roberts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, la splendida interprete di una madre divisa tra il timore che il figlio venga preso di mira per il suo aspetto e la consapevolezza che il ragazzino ha bisogno di confrontarsi a viso aperto con il mondo, senza dimenticare che anche lei deve tornare a inseguire i suoi progetti.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71600" y="332656"/>
            <a:ext cx="6768752" cy="58477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Cosa si nasconde dietro il bullismo? </a:t>
            </a:r>
          </a:p>
        </p:txBody>
      </p:sp>
      <p:sp>
        <p:nvSpPr>
          <p:cNvPr id="3" name="Rettangolo 2"/>
          <p:cNvSpPr/>
          <p:nvPr/>
        </p:nvSpPr>
        <p:spPr>
          <a:xfrm>
            <a:off x="467544" y="1124744"/>
            <a:ext cx="8424936" cy="526297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tx2">
                    <a:lumMod val="75000"/>
                  </a:schemeClr>
                </a:solidFill>
              </a:rPr>
              <a:t>A colpire lo spettatore di </a:t>
            </a:r>
            <a:r>
              <a:rPr lang="it-IT" sz="2400" b="1" dirty="0" err="1">
                <a:solidFill>
                  <a:schemeClr val="tx2">
                    <a:lumMod val="75000"/>
                  </a:schemeClr>
                </a:solidFill>
              </a:rPr>
              <a:t>Wonder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</a:rPr>
              <a:t> è lo sguardo con cui via via abbraccia tutto il mondo scolastico che circonda i singoli episodi di bullismo. Non è un film che si concentra solo sul dolore della vittima o sulle angherie perpetrate dai suoi aguzzini, bensì un lungometraggio caldo e propositivo che indaga dietro le porte degli adulti (le debolezze del papà interpretato da Owen Wilson e la voglia di reinventarsi della madre di </a:t>
            </a:r>
            <a:r>
              <a:rPr lang="it-IT" sz="2400" b="1" dirty="0" err="1">
                <a:solidFill>
                  <a:schemeClr val="tx2">
                    <a:lumMod val="75000"/>
                  </a:schemeClr>
                </a:solidFill>
              </a:rPr>
              <a:t>Auggie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</a:rPr>
              <a:t>) senza scordare di mostrare anche i difetti del piccolo protagonista. August è infatti così preoccupato della reazione altrui che talvolta mette al centro del mondo sé stesso, dimenticando che anche le gentile e comprensibile sorella maggiore Olivia si ritrova a fare i conti con ingiustizie e ripicche nell'ambiente scolastico delle scuole superiori. </a:t>
            </a:r>
            <a:br>
              <a:rPr lang="it-IT" sz="2400" b="1" dirty="0">
                <a:solidFill>
                  <a:schemeClr val="tx2">
                    <a:lumMod val="75000"/>
                  </a:schemeClr>
                </a:solidFill>
              </a:rPr>
            </a:br>
            <a:endParaRPr lang="it-IT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Wonder, la famiglia di Auggie cammina per il par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88840"/>
            <a:ext cx="6229350" cy="4495800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323528" y="188640"/>
            <a:ext cx="849694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002060"/>
                </a:solidFill>
              </a:rPr>
              <a:t>IL BULLISMO AFFRONTATO DALL’INTERA FAMIGLIA</a:t>
            </a:r>
            <a:endParaRPr lang="it-IT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404664"/>
            <a:ext cx="7992888" cy="569386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it-IT" sz="2800" b="1" dirty="0" err="1">
                <a:solidFill>
                  <a:srgbClr val="002060"/>
                </a:solidFill>
              </a:rPr>
              <a:t>Wonder</a:t>
            </a:r>
            <a:r>
              <a:rPr lang="it-IT" sz="2800" b="1" dirty="0">
                <a:solidFill>
                  <a:srgbClr val="002060"/>
                </a:solidFill>
              </a:rPr>
              <a:t> non nega la diversità del suo protagonista e non ne giustifica gli errori, ma anche nei frangenti più duri è capace di dare speranza al suo pubblico.</a:t>
            </a:r>
          </a:p>
          <a:p>
            <a:r>
              <a:rPr lang="it-IT" sz="2800" b="1" dirty="0">
                <a:solidFill>
                  <a:srgbClr val="002060"/>
                </a:solidFill>
              </a:rPr>
              <a:t>Non è il bullo a sparire, non è il facile lieto fine a scaldare davvero il cuore dello spettatore, bensì i traguardi che </a:t>
            </a:r>
            <a:r>
              <a:rPr lang="it-IT" sz="2800" b="1" dirty="0" err="1">
                <a:solidFill>
                  <a:srgbClr val="002060"/>
                </a:solidFill>
              </a:rPr>
              <a:t>Auggie</a:t>
            </a:r>
            <a:r>
              <a:rPr lang="it-IT" sz="2800" b="1" dirty="0">
                <a:solidFill>
                  <a:srgbClr val="002060"/>
                </a:solidFill>
              </a:rPr>
              <a:t>, i suoi amici e la sua famiglia conquistano con fatica e coraggio. Gli amici non sono perfetti, le persone sbagliano, persino dietro il peggiore dei tormentatori del piccolo c'è una storia che può nascondere situazioni familiari, economiche e personali difficili. L'importante è sapere guardare avanti e lasciare dietro di sé i torti subiti, perdonando.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139</Words>
  <Application>Microsoft Office PowerPoint</Application>
  <PresentationFormat>Presentazione su schermo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Superare il bullismo scolastico: secondo il film Wonder è possibile! 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Superare il bullismo scolastico: secondo il film Wonder è possibile!</dc:title>
  <dc:creator>pc</dc:creator>
  <cp:lastModifiedBy>pc</cp:lastModifiedBy>
  <cp:revision>8</cp:revision>
  <dcterms:created xsi:type="dcterms:W3CDTF">2018-03-28T16:55:56Z</dcterms:created>
  <dcterms:modified xsi:type="dcterms:W3CDTF">2018-04-18T14:48:23Z</dcterms:modified>
</cp:coreProperties>
</file>