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377B"/>
    <a:srgbClr val="F5F8EC"/>
    <a:srgbClr val="F268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9" d="100"/>
          <a:sy n="69" d="100"/>
        </p:scale>
        <p:origin x="25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429FE0-20BD-4993-A771-A5B8582BD646}" type="datetimeFigureOut">
              <a:rPr lang="es-PE" smtClean="0"/>
              <a:t>27/11/2017</a:t>
            </a:fld>
            <a:endParaRPr lang="es-PE"/>
          </a:p>
        </p:txBody>
      </p:sp>
      <p:sp>
        <p:nvSpPr>
          <p:cNvPr id="5" name="Footer Placeholder 4"/>
          <p:cNvSpPr>
            <a:spLocks noGrp="1"/>
          </p:cNvSpPr>
          <p:nvPr>
            <p:ph type="ftr" sz="quarter" idx="11"/>
          </p:nvPr>
        </p:nvSpPr>
        <p:spPr/>
        <p:txBody>
          <a:bodyPr/>
          <a:lstStyle/>
          <a:p>
            <a:endParaRPr lang="es-P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185909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5429FE0-20BD-4993-A771-A5B8582BD646}" type="datetimeFigureOut">
              <a:rPr lang="es-PE" smtClean="0"/>
              <a:t>27/11/2017</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292618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5429FE0-20BD-4993-A771-A5B8582BD646}" type="datetimeFigureOut">
              <a:rPr lang="es-PE" smtClean="0"/>
              <a:t>27/11/2017</a:t>
            </a:fld>
            <a:endParaRPr lang="es-PE"/>
          </a:p>
        </p:txBody>
      </p:sp>
      <p:sp>
        <p:nvSpPr>
          <p:cNvPr id="5" name="Footer Placeholder 4"/>
          <p:cNvSpPr>
            <a:spLocks noGrp="1"/>
          </p:cNvSpPr>
          <p:nvPr>
            <p:ph type="ftr" sz="quarter" idx="11"/>
          </p:nvPr>
        </p:nvSpPr>
        <p:spPr/>
        <p:txBody>
          <a:bodyPr/>
          <a:lstStyle/>
          <a:p>
            <a:endParaRPr lang="es-P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6088D0-16D3-4441-8793-734421F3D57C}" type="slidenum">
              <a:rPr lang="es-PE" smtClean="0"/>
              <a:t>‹Nº›</a:t>
            </a:fld>
            <a:endParaRPr lang="es-P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4502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25429FE0-20BD-4993-A771-A5B8582BD646}" type="datetimeFigureOut">
              <a:rPr lang="es-PE" smtClean="0"/>
              <a:t>27/11/2017</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2470794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25429FE0-20BD-4993-A771-A5B8582BD646}" type="datetimeFigureOut">
              <a:rPr lang="es-PE" smtClean="0"/>
              <a:t>27/11/2017</a:t>
            </a:fld>
            <a:endParaRPr lang="es-PE"/>
          </a:p>
        </p:txBody>
      </p:sp>
      <p:sp>
        <p:nvSpPr>
          <p:cNvPr id="6" name="Footer Placeholder 5"/>
          <p:cNvSpPr>
            <a:spLocks noGrp="1"/>
          </p:cNvSpPr>
          <p:nvPr>
            <p:ph type="ftr" sz="quarter" idx="11"/>
          </p:nvPr>
        </p:nvSpPr>
        <p:spPr/>
        <p:txBody>
          <a:bodyPr/>
          <a:lstStyle/>
          <a:p>
            <a:endParaRPr lang="es-P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6088D0-16D3-4441-8793-734421F3D57C}" type="slidenum">
              <a:rPr lang="es-PE" smtClean="0"/>
              <a:t>‹Nº›</a:t>
            </a:fld>
            <a:endParaRPr lang="es-P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029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25429FE0-20BD-4993-A771-A5B8582BD646}" type="datetimeFigureOut">
              <a:rPr lang="es-PE" smtClean="0"/>
              <a:t>27/11/2017</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1270259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5429FE0-20BD-4993-A771-A5B8582BD646}" type="datetimeFigureOut">
              <a:rPr lang="es-PE" smtClean="0"/>
              <a:t>27/11/2017</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3443955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5429FE0-20BD-4993-A771-A5B8582BD646}" type="datetimeFigureOut">
              <a:rPr lang="es-PE" smtClean="0"/>
              <a:t>27/11/2017</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411629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5429FE0-20BD-4993-A771-A5B8582BD646}" type="datetimeFigureOut">
              <a:rPr lang="es-PE" smtClean="0"/>
              <a:t>27/11/2017</a:t>
            </a:fld>
            <a:endParaRPr lang="es-PE"/>
          </a:p>
        </p:txBody>
      </p:sp>
      <p:sp>
        <p:nvSpPr>
          <p:cNvPr id="5" name="Footer Placeholder 4"/>
          <p:cNvSpPr>
            <a:spLocks noGrp="1"/>
          </p:cNvSpPr>
          <p:nvPr>
            <p:ph type="ftr" sz="quarter" idx="11"/>
          </p:nvPr>
        </p:nvSpPr>
        <p:spPr/>
        <p:txBody>
          <a:bodyPr/>
          <a:lstStyle/>
          <a:p>
            <a:endParaRPr lang="es-P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172107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5429FE0-20BD-4993-A771-A5B8582BD646}" type="datetimeFigureOut">
              <a:rPr lang="es-PE" smtClean="0"/>
              <a:t>27/11/2017</a:t>
            </a:fld>
            <a:endParaRPr lang="es-PE"/>
          </a:p>
        </p:txBody>
      </p:sp>
      <p:sp>
        <p:nvSpPr>
          <p:cNvPr id="5" name="Footer Placeholder 4"/>
          <p:cNvSpPr>
            <a:spLocks noGrp="1"/>
          </p:cNvSpPr>
          <p:nvPr>
            <p:ph type="ftr" sz="quarter" idx="11"/>
          </p:nvPr>
        </p:nvSpPr>
        <p:spPr/>
        <p:txBody>
          <a:bodyPr/>
          <a:lstStyle/>
          <a:p>
            <a:endParaRPr lang="es-P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85745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5429FE0-20BD-4993-A771-A5B8582BD646}" type="datetimeFigureOut">
              <a:rPr lang="es-PE" smtClean="0"/>
              <a:t>27/11/2017</a:t>
            </a:fld>
            <a:endParaRPr lang="es-PE"/>
          </a:p>
        </p:txBody>
      </p:sp>
      <p:sp>
        <p:nvSpPr>
          <p:cNvPr id="6" name="Footer Placeholder 5"/>
          <p:cNvSpPr>
            <a:spLocks noGrp="1"/>
          </p:cNvSpPr>
          <p:nvPr>
            <p:ph type="ftr" sz="quarter" idx="11"/>
          </p:nvPr>
        </p:nvSpPr>
        <p:spPr/>
        <p:txBody>
          <a:bodyPr/>
          <a:lstStyle/>
          <a:p>
            <a:endParaRPr lang="es-P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355968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5429FE0-20BD-4993-A771-A5B8582BD646}" type="datetimeFigureOut">
              <a:rPr lang="es-PE" smtClean="0"/>
              <a:t>27/11/2017</a:t>
            </a:fld>
            <a:endParaRPr lang="es-PE"/>
          </a:p>
        </p:txBody>
      </p:sp>
      <p:sp>
        <p:nvSpPr>
          <p:cNvPr id="8" name="Footer Placeholder 7"/>
          <p:cNvSpPr>
            <a:spLocks noGrp="1"/>
          </p:cNvSpPr>
          <p:nvPr>
            <p:ph type="ftr" sz="quarter" idx="11"/>
          </p:nvPr>
        </p:nvSpPr>
        <p:spPr/>
        <p:txBody>
          <a:bodyPr/>
          <a:lstStyle/>
          <a:p>
            <a:endParaRPr lang="es-P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3307950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5429FE0-20BD-4993-A771-A5B8582BD646}" type="datetimeFigureOut">
              <a:rPr lang="es-PE" smtClean="0"/>
              <a:t>27/11/2017</a:t>
            </a:fld>
            <a:endParaRPr lang="es-PE"/>
          </a:p>
        </p:txBody>
      </p:sp>
      <p:sp>
        <p:nvSpPr>
          <p:cNvPr id="4" name="Footer Placeholder 3"/>
          <p:cNvSpPr>
            <a:spLocks noGrp="1"/>
          </p:cNvSpPr>
          <p:nvPr>
            <p:ph type="ftr" sz="quarter" idx="11"/>
          </p:nvPr>
        </p:nvSpPr>
        <p:spPr/>
        <p:txBody>
          <a:bodyPr/>
          <a:lstStyle/>
          <a:p>
            <a:endParaRPr lang="es-P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353967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29FE0-20BD-4993-A771-A5B8582BD646}" type="datetimeFigureOut">
              <a:rPr lang="es-PE" smtClean="0"/>
              <a:t>27/11/2017</a:t>
            </a:fld>
            <a:endParaRPr lang="es-PE"/>
          </a:p>
        </p:txBody>
      </p:sp>
      <p:sp>
        <p:nvSpPr>
          <p:cNvPr id="3" name="Footer Placeholder 2"/>
          <p:cNvSpPr>
            <a:spLocks noGrp="1"/>
          </p:cNvSpPr>
          <p:nvPr>
            <p:ph type="ftr" sz="quarter" idx="11"/>
          </p:nvPr>
        </p:nvSpPr>
        <p:spPr/>
        <p:txBody>
          <a:bodyPr/>
          <a:lstStyle/>
          <a:p>
            <a:endParaRPr lang="es-P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134456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5429FE0-20BD-4993-A771-A5B8582BD646}" type="datetimeFigureOut">
              <a:rPr lang="es-PE" smtClean="0"/>
              <a:t>27/11/2017</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213547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5429FE0-20BD-4993-A771-A5B8582BD646}" type="datetimeFigureOut">
              <a:rPr lang="es-PE" smtClean="0"/>
              <a:t>27/11/2017</a:t>
            </a:fld>
            <a:endParaRPr lang="es-PE"/>
          </a:p>
        </p:txBody>
      </p:sp>
      <p:sp>
        <p:nvSpPr>
          <p:cNvPr id="6" name="Footer Placeholder 5"/>
          <p:cNvSpPr>
            <a:spLocks noGrp="1"/>
          </p:cNvSpPr>
          <p:nvPr>
            <p:ph type="ftr" sz="quarter" idx="11"/>
          </p:nvPr>
        </p:nvSpPr>
        <p:spPr/>
        <p:txBody>
          <a:bodyPr/>
          <a:lstStyle/>
          <a:p>
            <a:endParaRPr lang="es-P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F6088D0-16D3-4441-8793-734421F3D57C}" type="slidenum">
              <a:rPr lang="es-PE" smtClean="0"/>
              <a:t>‹Nº›</a:t>
            </a:fld>
            <a:endParaRPr lang="es-PE"/>
          </a:p>
        </p:txBody>
      </p:sp>
    </p:spTree>
    <p:extLst>
      <p:ext uri="{BB962C8B-B14F-4D97-AF65-F5344CB8AC3E}">
        <p14:creationId xmlns:p14="http://schemas.microsoft.com/office/powerpoint/2010/main" val="414555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429FE0-20BD-4993-A771-A5B8582BD646}" type="datetimeFigureOut">
              <a:rPr lang="es-PE" smtClean="0"/>
              <a:t>27/11/2017</a:t>
            </a:fld>
            <a:endParaRPr lang="es-P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P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F6088D0-16D3-4441-8793-734421F3D57C}" type="slidenum">
              <a:rPr lang="es-PE" smtClean="0"/>
              <a:t>‹Nº›</a:t>
            </a:fld>
            <a:endParaRPr lang="es-PE"/>
          </a:p>
        </p:txBody>
      </p:sp>
    </p:spTree>
    <p:extLst>
      <p:ext uri="{BB962C8B-B14F-4D97-AF65-F5344CB8AC3E}">
        <p14:creationId xmlns:p14="http://schemas.microsoft.com/office/powerpoint/2010/main" val="893216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76979" y="903248"/>
            <a:ext cx="8506250" cy="1070517"/>
          </a:xfrm>
        </p:spPr>
        <p:txBody>
          <a:bodyPr>
            <a:noAutofit/>
          </a:bodyPr>
          <a:lstStyle/>
          <a:p>
            <a:r>
              <a:rPr lang="es-PE" sz="6600" b="1" dirty="0" smtClean="0">
                <a:solidFill>
                  <a:schemeClr val="accent1">
                    <a:lumMod val="75000"/>
                  </a:schemeClr>
                </a:solidFill>
                <a:latin typeface="Arial Black" panose="020B0A04020102020204" pitchFamily="34" charset="0"/>
              </a:rPr>
              <a:t>Quitando la cola </a:t>
            </a:r>
            <a:endParaRPr lang="es-PE" sz="6600" b="1" dirty="0">
              <a:solidFill>
                <a:schemeClr val="accent1">
                  <a:lumMod val="75000"/>
                </a:schemeClr>
              </a:solidFill>
              <a:latin typeface="Arial Black" panose="020B0A04020102020204" pitchFamily="34" charset="0"/>
            </a:endParaRPr>
          </a:p>
        </p:txBody>
      </p:sp>
      <p:pic>
        <p:nvPicPr>
          <p:cNvPr id="1026" name="Picture 2" descr="Resultado de imagen para juego quitando la c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1506" y="2955653"/>
            <a:ext cx="7284985" cy="2976797"/>
          </a:xfrm>
          <a:prstGeom prst="rect">
            <a:avLst/>
          </a:prstGeom>
          <a:scene3d>
            <a:camera prst="perspectiveBelow"/>
            <a:lightRig rig="threePt" dir="t"/>
          </a:scene3d>
        </p:spPr>
        <p:style>
          <a:lnRef idx="0">
            <a:schemeClr val="accent6"/>
          </a:lnRef>
          <a:fillRef idx="3">
            <a:schemeClr val="accent6"/>
          </a:fillRef>
          <a:effectRef idx="3">
            <a:schemeClr val="accent6"/>
          </a:effectRef>
          <a:fontRef idx="minor">
            <a:schemeClr val="lt1"/>
          </a:fontRef>
        </p:style>
      </p:pic>
    </p:spTree>
    <p:extLst>
      <p:ext uri="{BB962C8B-B14F-4D97-AF65-F5344CB8AC3E}">
        <p14:creationId xmlns:p14="http://schemas.microsoft.com/office/powerpoint/2010/main" val="3072535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2781963" cy="725188"/>
          </a:xfrm>
        </p:spPr>
        <p:txBody>
          <a:bodyPr>
            <a:noAutofit/>
          </a:bodyPr>
          <a:lstStyle/>
          <a:p>
            <a:r>
              <a:rPr lang="es-PE" sz="4800" b="1" dirty="0" smtClean="0">
                <a:solidFill>
                  <a:schemeClr val="accent2"/>
                </a:solidFill>
                <a:latin typeface="Berlin Sans FB" panose="020E0602020502020306" pitchFamily="34" charset="0"/>
              </a:rPr>
              <a:t>Material</a:t>
            </a:r>
            <a:r>
              <a:rPr lang="es-PE" sz="4000" b="1" dirty="0" smtClean="0">
                <a:solidFill>
                  <a:schemeClr val="accent2"/>
                </a:solidFill>
                <a:latin typeface="Berlin Sans FB" panose="020E0602020502020306" pitchFamily="34" charset="0"/>
              </a:rPr>
              <a:t> </a:t>
            </a:r>
            <a:endParaRPr lang="es-PE" sz="4000" b="1" dirty="0">
              <a:solidFill>
                <a:schemeClr val="accent2"/>
              </a:solidFill>
              <a:latin typeface="Berlin Sans FB" panose="020E0602020502020306" pitchFamily="34" charset="0"/>
            </a:endParaRPr>
          </a:p>
        </p:txBody>
      </p:sp>
      <p:sp>
        <p:nvSpPr>
          <p:cNvPr id="3" name="Marcador de contenido 2"/>
          <p:cNvSpPr>
            <a:spLocks noGrp="1"/>
          </p:cNvSpPr>
          <p:nvPr>
            <p:ph idx="1"/>
          </p:nvPr>
        </p:nvSpPr>
        <p:spPr>
          <a:xfrm>
            <a:off x="1322751" y="2847278"/>
            <a:ext cx="2540347" cy="1211765"/>
          </a:xfrm>
        </p:spPr>
        <p:txBody>
          <a:bodyPr>
            <a:noAutofit/>
          </a:bodyPr>
          <a:lstStyle/>
          <a:p>
            <a:pPr>
              <a:buFont typeface="Wingdings" panose="05000000000000000000" pitchFamily="2" charset="2"/>
              <a:buChar char="Ø"/>
            </a:pPr>
            <a:r>
              <a:rPr lang="es-PE" sz="2400" b="1" dirty="0" smtClean="0">
                <a:solidFill>
                  <a:schemeClr val="tx1"/>
                </a:solidFill>
                <a:latin typeface="Berlin Sans FB" panose="020E0602020502020306" pitchFamily="34" charset="0"/>
              </a:rPr>
              <a:t>1 pañuelo por cada participante.</a:t>
            </a:r>
            <a:endParaRPr lang="es-PE" sz="2400" b="1" dirty="0">
              <a:solidFill>
                <a:schemeClr val="tx1"/>
              </a:solidFill>
              <a:latin typeface="Berlin Sans FB" panose="020E0602020502020306" pitchFamily="34" charset="0"/>
            </a:endParaRPr>
          </a:p>
        </p:txBody>
      </p:sp>
      <p:pic>
        <p:nvPicPr>
          <p:cNvPr id="2050" name="Picture 2" descr="Resultado de imagen para pañuelo de co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3555" y="1881264"/>
            <a:ext cx="5408537" cy="405118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9822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4574" y="793236"/>
            <a:ext cx="3428733" cy="792095"/>
          </a:xfrm>
        </p:spPr>
        <p:txBody>
          <a:bodyPr/>
          <a:lstStyle/>
          <a:p>
            <a:r>
              <a:rPr lang="es-PE" b="1" dirty="0" smtClean="0">
                <a:solidFill>
                  <a:schemeClr val="accent1">
                    <a:lumMod val="75000"/>
                  </a:schemeClr>
                </a:solidFill>
                <a:latin typeface="Berlin Sans FB" panose="020E0602020502020306" pitchFamily="34" charset="0"/>
              </a:rPr>
              <a:t>Organización </a:t>
            </a:r>
            <a:endParaRPr lang="es-PE" b="1" dirty="0">
              <a:solidFill>
                <a:schemeClr val="accent1">
                  <a:lumMod val="75000"/>
                </a:schemeClr>
              </a:solidFill>
              <a:latin typeface="Berlin Sans FB" panose="020E0602020502020306" pitchFamily="34" charset="0"/>
            </a:endParaRPr>
          </a:p>
        </p:txBody>
      </p:sp>
      <p:sp>
        <p:nvSpPr>
          <p:cNvPr id="3" name="Marcador de contenido 2"/>
          <p:cNvSpPr>
            <a:spLocks noGrp="1"/>
          </p:cNvSpPr>
          <p:nvPr>
            <p:ph idx="1"/>
          </p:nvPr>
        </p:nvSpPr>
        <p:spPr>
          <a:xfrm>
            <a:off x="1697114" y="2102006"/>
            <a:ext cx="3376690" cy="3096321"/>
          </a:xfrm>
        </p:spPr>
        <p:txBody>
          <a:bodyPr>
            <a:normAutofit/>
          </a:bodyPr>
          <a:lstStyle/>
          <a:p>
            <a:r>
              <a:rPr lang="es-PE" sz="2400" b="1" dirty="0"/>
              <a:t>En una zona delimitada o campo, los participantes se pondrán un pañuelo en la espalda a la altura de la </a:t>
            </a:r>
            <a:r>
              <a:rPr lang="es-PE" sz="2400" b="1" dirty="0" smtClean="0"/>
              <a:t>cintura.</a:t>
            </a:r>
            <a:endParaRPr lang="es-PE" sz="2400" b="1" dirty="0"/>
          </a:p>
        </p:txBody>
      </p:sp>
      <p:pic>
        <p:nvPicPr>
          <p:cNvPr id="307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3892" y="1585331"/>
            <a:ext cx="4750419" cy="361299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34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6" y="624110"/>
            <a:ext cx="2826568" cy="780944"/>
          </a:xfrm>
        </p:spPr>
        <p:txBody>
          <a:bodyPr>
            <a:normAutofit/>
          </a:bodyPr>
          <a:lstStyle/>
          <a:p>
            <a:r>
              <a:rPr lang="es-PE" sz="4000" b="1" dirty="0" smtClean="0">
                <a:solidFill>
                  <a:srgbClr val="F268C4"/>
                </a:solidFill>
                <a:latin typeface="Berlin Sans FB" panose="020E0602020502020306" pitchFamily="34" charset="0"/>
              </a:rPr>
              <a:t>Desarrollo </a:t>
            </a:r>
            <a:endParaRPr lang="es-PE" sz="4000" b="1" dirty="0">
              <a:solidFill>
                <a:srgbClr val="F268C4"/>
              </a:solidFill>
              <a:latin typeface="Berlin Sans FB" panose="020E0602020502020306" pitchFamily="34" charset="0"/>
            </a:endParaRPr>
          </a:p>
        </p:txBody>
      </p:sp>
      <p:sp>
        <p:nvSpPr>
          <p:cNvPr id="3" name="Marcador de contenido 2"/>
          <p:cNvSpPr>
            <a:spLocks noGrp="1"/>
          </p:cNvSpPr>
          <p:nvPr>
            <p:ph idx="1"/>
          </p:nvPr>
        </p:nvSpPr>
        <p:spPr>
          <a:xfrm>
            <a:off x="1117252" y="1665248"/>
            <a:ext cx="4781744" cy="4735553"/>
          </a:xfrm>
        </p:spPr>
        <p:txBody>
          <a:bodyPr>
            <a:noAutofit/>
          </a:bodyPr>
          <a:lstStyle/>
          <a:p>
            <a:r>
              <a:rPr lang="es-PE" sz="2000" b="1" dirty="0"/>
              <a:t>A la señal cada participante tendrá que intentar quitar las colas a los demás compañeros/as y procurar que no le quiten la suya. Si alguien roba una cola la llevará en la mano, para ponérsela en caso de que le roben la que lleva en la espalda. Si a alguien le roban la cola tendrá que desplazarse en </a:t>
            </a:r>
            <a:r>
              <a:rPr lang="es-PE" sz="2000" b="1" dirty="0" err="1"/>
              <a:t>cuadrupedia</a:t>
            </a:r>
            <a:r>
              <a:rPr lang="es-PE" sz="2000" b="1" dirty="0"/>
              <a:t> por el campo tratando de robar alguna cola que ponerse y poder desplazarse, otra vez, de pie. Gana aquel que más colas </a:t>
            </a:r>
            <a:r>
              <a:rPr lang="es-PE" sz="2000" b="1" dirty="0" smtClean="0"/>
              <a:t>consiga.</a:t>
            </a:r>
            <a:endParaRPr lang="es-PE" sz="2000" b="1" dirty="0"/>
          </a:p>
        </p:txBody>
      </p:sp>
      <p:pic>
        <p:nvPicPr>
          <p:cNvPr id="4098" name="Picture 2" descr="Resultado de imagen para quitando la cola jueg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2242" y="1405054"/>
            <a:ext cx="4582226" cy="3453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58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1889865" cy="702885"/>
          </a:xfrm>
        </p:spPr>
        <p:txBody>
          <a:bodyPr/>
          <a:lstStyle/>
          <a:p>
            <a:r>
              <a:rPr lang="es-PE" sz="4000" b="1" dirty="0" smtClean="0">
                <a:solidFill>
                  <a:srgbClr val="0D377B"/>
                </a:solidFill>
                <a:latin typeface="Berlin Sans FB" panose="020E0602020502020306" pitchFamily="34" charset="0"/>
              </a:rPr>
              <a:t>Reglas</a:t>
            </a:r>
            <a:r>
              <a:rPr lang="es-PE" dirty="0" smtClean="0"/>
              <a:t> </a:t>
            </a:r>
            <a:endParaRPr lang="es-PE" dirty="0"/>
          </a:p>
        </p:txBody>
      </p:sp>
      <p:sp>
        <p:nvSpPr>
          <p:cNvPr id="3" name="Marcador de contenido 2"/>
          <p:cNvSpPr>
            <a:spLocks noGrp="1"/>
          </p:cNvSpPr>
          <p:nvPr>
            <p:ph idx="1"/>
          </p:nvPr>
        </p:nvSpPr>
        <p:spPr>
          <a:xfrm>
            <a:off x="1942442" y="1431072"/>
            <a:ext cx="8915400" cy="5025483"/>
          </a:xfrm>
        </p:spPr>
        <p:txBody>
          <a:bodyPr>
            <a:normAutofit lnSpcReduction="10000"/>
          </a:bodyPr>
          <a:lstStyle/>
          <a:p>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No podemos proteger nuestra cola agarrándola con la mano, sólo esquivando.</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Si alguien nos persigue y nos salimos del campo, le tendremos que dar la cola que </a:t>
            </a:r>
            <a:r>
              <a:rPr lang="es-PE" sz="2400" b="1" dirty="0" smtClean="0">
                <a:latin typeface="Arial Unicode MS" panose="020B0604020202020204" pitchFamily="34" charset="-128"/>
                <a:ea typeface="Arial Unicode MS" panose="020B0604020202020204" pitchFamily="34" charset="-128"/>
                <a:cs typeface="Arial Unicode MS" panose="020B0604020202020204" pitchFamily="34" charset="-128"/>
              </a:rPr>
              <a:t>llevamos </a:t>
            </a: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puesta.</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No podemos sentarnos en el suelo para que no nos quiten la cola.</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Si me roban la cola que tengo puesta y tengo que ponerme otra, saldré del campo para hacerlo, ya que si lo hago en el campo pueden quitármela mientras me la pongo.</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a:r>
            <a:b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br>
            <a:r>
              <a:rPr lang="es-PE" sz="2400" b="1" dirty="0">
                <a:latin typeface="Arial Unicode MS" panose="020B0604020202020204" pitchFamily="34" charset="-128"/>
                <a:ea typeface="Arial Unicode MS" panose="020B0604020202020204" pitchFamily="34" charset="-128"/>
                <a:cs typeface="Arial Unicode MS" panose="020B0604020202020204" pitchFamily="34" charset="-128"/>
              </a:rPr>
              <a:t>- Las colas que se llevan en la mano no pueden ser robadas.</a:t>
            </a:r>
          </a:p>
          <a:p>
            <a:endParaRPr lang="es-PE" dirty="0"/>
          </a:p>
        </p:txBody>
      </p:sp>
    </p:spTree>
    <p:extLst>
      <p:ext uri="{BB962C8B-B14F-4D97-AF65-F5344CB8AC3E}">
        <p14:creationId xmlns:p14="http://schemas.microsoft.com/office/powerpoint/2010/main" val="582568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TotalTime>
  <Words>139</Words>
  <Application>Microsoft Office PowerPoint</Application>
  <PresentationFormat>Panorámica</PresentationFormat>
  <Paragraphs>9</Paragraphs>
  <Slides>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Arial Unicode MS</vt:lpstr>
      <vt:lpstr>Arial</vt:lpstr>
      <vt:lpstr>Arial Black</vt:lpstr>
      <vt:lpstr>Berlin Sans FB</vt:lpstr>
      <vt:lpstr>Century Gothic</vt:lpstr>
      <vt:lpstr>Wingdings</vt:lpstr>
      <vt:lpstr>Wingdings 3</vt:lpstr>
      <vt:lpstr>Espiral</vt:lpstr>
      <vt:lpstr>Quitando la cola </vt:lpstr>
      <vt:lpstr>Material </vt:lpstr>
      <vt:lpstr>Organización </vt:lpstr>
      <vt:lpstr>Desarrollo </vt:lpstr>
      <vt:lpstr>Reglas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Quitando la cola</dc:title>
  <dc:creator>Admin</dc:creator>
  <cp:lastModifiedBy>Admin</cp:lastModifiedBy>
  <cp:revision>3</cp:revision>
  <dcterms:created xsi:type="dcterms:W3CDTF">2017-11-28T02:28:09Z</dcterms:created>
  <dcterms:modified xsi:type="dcterms:W3CDTF">2017-11-28T02:53:04Z</dcterms:modified>
</cp:coreProperties>
</file>