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314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624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00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56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22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25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08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800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109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49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339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CCD1-EEEA-497A-BE91-8850E0DC658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259F-45B3-4805-BA70-D4668946F2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48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c.edu/digithum/9/dt/esp/borges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4400" y="540913"/>
            <a:ext cx="104447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B050"/>
                </a:solidFill>
              </a:rPr>
              <a:t>Los buenos estudiantes en entornos virtuales presentan las siguientes características:</a:t>
            </a:r>
          </a:p>
          <a:p>
            <a:pPr algn="ctr"/>
            <a:endParaRPr lang="es-CO" b="1" dirty="0" smtClean="0">
              <a:solidFill>
                <a:srgbClr val="00B050"/>
              </a:solidFill>
            </a:endParaRPr>
          </a:p>
          <a:p>
            <a:pPr algn="just"/>
            <a:r>
              <a:rPr lang="es-CO" dirty="0" smtClean="0"/>
              <a:t>*Creen que el aprendizaje de calidad puede tener lugar en cualquier entorno, sea presencial o a distancia.  *Saben que aprender en un entorno virtual no resulta más fácil necesariamente.  </a:t>
            </a:r>
          </a:p>
          <a:p>
            <a:pPr algn="just"/>
            <a:r>
              <a:rPr lang="es-CO" dirty="0" smtClean="0"/>
              <a:t>*Relacionan su vida real con lo que aprenden y viceversa. </a:t>
            </a:r>
          </a:p>
          <a:p>
            <a:pPr algn="just"/>
            <a:r>
              <a:rPr lang="es-CO" dirty="0" smtClean="0"/>
              <a:t>*Manejan adecuadamente la ambigüedad o la incertidumbre que se puede dar en ocasiones al aprender en </a:t>
            </a:r>
          </a:p>
          <a:p>
            <a:pPr algn="just"/>
            <a:r>
              <a:rPr lang="es-CO" dirty="0" smtClean="0"/>
              <a:t>  un EVEA. </a:t>
            </a:r>
            <a:endParaRPr lang="es-CO" dirty="0"/>
          </a:p>
          <a:p>
            <a:pPr algn="just"/>
            <a:r>
              <a:rPr lang="es-CO" dirty="0" smtClean="0"/>
              <a:t>*Organizan su tiempo adecuadamente, de forma que compatibilizan su dedicación académica con sus </a:t>
            </a:r>
          </a:p>
          <a:p>
            <a:pPr algn="just"/>
            <a:r>
              <a:rPr lang="es-CO" dirty="0"/>
              <a:t> </a:t>
            </a:r>
            <a:r>
              <a:rPr lang="es-CO" dirty="0" smtClean="0"/>
              <a:t>  obligaciones laborales y familiares. </a:t>
            </a:r>
            <a:endParaRPr lang="es-CO" dirty="0"/>
          </a:p>
          <a:p>
            <a:pPr algn="just"/>
            <a:r>
              <a:rPr lang="es-CO" dirty="0" smtClean="0"/>
              <a:t>*Construyen su propio conocimiento a partir del material de estudio y también de la relación con los </a:t>
            </a:r>
          </a:p>
          <a:p>
            <a:pPr algn="just"/>
            <a:r>
              <a:rPr lang="es-CO" dirty="0" smtClean="0"/>
              <a:t>   compañeros y el profesor: aprenden de sus compañeros y profesor, y aprenden con ellos también. </a:t>
            </a:r>
            <a:endParaRPr lang="es-CO" dirty="0"/>
          </a:p>
          <a:p>
            <a:pPr algn="just"/>
            <a:r>
              <a:rPr lang="es-CO" dirty="0" smtClean="0"/>
              <a:t>*Muestran una gran motivación y una gran autodisciplina, y las conservan durante el curso a pesar de las</a:t>
            </a:r>
          </a:p>
          <a:p>
            <a:pPr algn="just"/>
            <a:r>
              <a:rPr lang="es-CO" dirty="0"/>
              <a:t> </a:t>
            </a:r>
            <a:r>
              <a:rPr lang="es-CO" dirty="0" smtClean="0"/>
              <a:t>  dificultades que puedan encontrar. </a:t>
            </a:r>
            <a:endParaRPr lang="es-CO" dirty="0"/>
          </a:p>
          <a:p>
            <a:r>
              <a:rPr lang="es-CO" dirty="0" smtClean="0"/>
              <a:t>*Utilizan, si es necesario, los canales de petición de ayuda que la institución pone a su disposición. </a:t>
            </a:r>
          </a:p>
          <a:p>
            <a:r>
              <a:rPr lang="es-CO" dirty="0" smtClean="0"/>
              <a:t>*Ayudan a los compañeros, están dispuestos a colaborar y a mantener una buena atmósfera en el aula virtual. *Tienen una actitud proactiva y son autónomos en la medida de lo posible; muestran iniciativa en su </a:t>
            </a:r>
          </a:p>
          <a:p>
            <a:r>
              <a:rPr lang="es-CO" dirty="0"/>
              <a:t> </a:t>
            </a:r>
            <a:r>
              <a:rPr lang="es-CO" dirty="0" smtClean="0"/>
              <a:t> aprendizaje y en su desempeño durante el curso. </a:t>
            </a:r>
            <a:endParaRPr lang="es-CO" dirty="0"/>
          </a:p>
          <a:p>
            <a:r>
              <a:rPr lang="es-CO" dirty="0" smtClean="0"/>
              <a:t>*Se comunican con su profesor si tienen dudas o problema</a:t>
            </a:r>
            <a:r>
              <a:rPr lang="es-CO" dirty="0" smtClean="0">
                <a:hlinkClick r:id="rId2"/>
              </a:rPr>
              <a:t>                                                                                    http://www.uoc.edu/digithum/9/dt/esp/borges.pdf</a:t>
            </a:r>
            <a:r>
              <a:rPr lang="es-CO" dirty="0" smtClean="0"/>
              <a:t>. Pág. 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58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2</cp:revision>
  <dcterms:created xsi:type="dcterms:W3CDTF">2017-10-31T23:15:16Z</dcterms:created>
  <dcterms:modified xsi:type="dcterms:W3CDTF">2017-10-31T23:16:00Z</dcterms:modified>
</cp:coreProperties>
</file>