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200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224840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137880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199625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272364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366586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59488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412443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273818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326141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3687491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D1512B-0891-464D-8997-65C99E2FEC93}" type="datetimeFigureOut">
              <a:rPr lang="es-CO" smtClean="0"/>
              <a:t>28/09/2017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474331-1535-4218-9509-FA7CB4B2DF34}" type="slidenum">
              <a:rPr lang="es-CO" smtClean="0"/>
              <a:t>‹Nº›</a:t>
            </a:fld>
            <a:endParaRPr lang="es-CO"/>
          </a:p>
        </p:txBody>
      </p:sp>
    </p:spTree>
    <p:extLst>
      <p:ext uri="{BB962C8B-B14F-4D97-AF65-F5344CB8AC3E}">
        <p14:creationId xmlns:p14="http://schemas.microsoft.com/office/powerpoint/2010/main" val="421668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1512B-0891-464D-8997-65C99E2FEC93}" type="datetimeFigureOut">
              <a:rPr lang="es-CO" smtClean="0"/>
              <a:t>28/09/2017</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4331-1535-4218-9509-FA7CB4B2DF34}" type="slidenum">
              <a:rPr lang="es-CO" smtClean="0"/>
              <a:t>‹Nº›</a:t>
            </a:fld>
            <a:endParaRPr lang="es-CO"/>
          </a:p>
        </p:txBody>
      </p:sp>
    </p:spTree>
    <p:extLst>
      <p:ext uri="{BB962C8B-B14F-4D97-AF65-F5344CB8AC3E}">
        <p14:creationId xmlns:p14="http://schemas.microsoft.com/office/powerpoint/2010/main" val="2382242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26 Grupo"/>
          <p:cNvGrpSpPr/>
          <p:nvPr/>
        </p:nvGrpSpPr>
        <p:grpSpPr>
          <a:xfrm>
            <a:off x="56832" y="143697"/>
            <a:ext cx="9087167" cy="6525663"/>
            <a:chOff x="71499" y="143697"/>
            <a:chExt cx="9087167" cy="6525663"/>
          </a:xfrm>
        </p:grpSpPr>
        <p:sp>
          <p:nvSpPr>
            <p:cNvPr id="3" name="2 Explosión 1"/>
            <p:cNvSpPr/>
            <p:nvPr/>
          </p:nvSpPr>
          <p:spPr>
            <a:xfrm>
              <a:off x="2704319" y="1578963"/>
              <a:ext cx="4140460" cy="1859084"/>
            </a:xfrm>
            <a:prstGeom prst="irregularSeal1">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dirty="0" smtClean="0"/>
            </a:p>
            <a:p>
              <a:pPr algn="ctr"/>
              <a:r>
                <a:rPr lang="es-CO" dirty="0" smtClean="0"/>
                <a:t>Lluvia Ideas Psicología Y Ruralidad </a:t>
              </a:r>
            </a:p>
            <a:p>
              <a:pPr algn="ctr"/>
              <a:r>
                <a:rPr lang="es-CO" dirty="0" smtClean="0"/>
                <a:t>Ángela Navarro </a:t>
              </a:r>
              <a:endParaRPr lang="es-CO" dirty="0"/>
            </a:p>
          </p:txBody>
        </p:sp>
        <p:sp>
          <p:nvSpPr>
            <p:cNvPr id="5" name="4 Nube"/>
            <p:cNvSpPr/>
            <p:nvPr/>
          </p:nvSpPr>
          <p:spPr>
            <a:xfrm>
              <a:off x="5329869" y="260648"/>
              <a:ext cx="3365872" cy="1693912"/>
            </a:xfrm>
            <a:prstGeom prst="cloud">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r>
                <a:rPr lang="es-CO" sz="1050" dirty="0" smtClean="0"/>
                <a:t>la educación en un contexto de nueva ruralidad y los aportes de la acción educativa sustentada en la metodología dual o de la alternancia en este ámbito. Las conclusiones, apuntan a Las transformaciones que se han experimentado en zonas rurales </a:t>
              </a:r>
              <a:endParaRPr lang="es-CO" sz="1050" dirty="0"/>
            </a:p>
          </p:txBody>
        </p:sp>
        <p:sp>
          <p:nvSpPr>
            <p:cNvPr id="7" name="6 Nube"/>
            <p:cNvSpPr/>
            <p:nvPr/>
          </p:nvSpPr>
          <p:spPr>
            <a:xfrm>
              <a:off x="755576" y="143697"/>
              <a:ext cx="3915420" cy="1562472"/>
            </a:xfrm>
            <a:prstGeom prst="cloud">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700" dirty="0" smtClean="0"/>
                <a:t> </a:t>
              </a:r>
              <a:r>
                <a:rPr lang="es-CO" sz="1050" dirty="0" smtClean="0"/>
                <a:t>psicológica podría remontarse al origen de su perspectiva positivista experimental, desde donde se suponía la necesaria consolidación de un saber universal que derivaría de la psicología como ciencia natural, en donde la consideración de diversos escenarios de actuación humana</a:t>
              </a:r>
              <a:endParaRPr lang="es-CO" sz="1050" dirty="0"/>
            </a:p>
          </p:txBody>
        </p:sp>
        <p:sp>
          <p:nvSpPr>
            <p:cNvPr id="9" name="8 Nube"/>
            <p:cNvSpPr/>
            <p:nvPr/>
          </p:nvSpPr>
          <p:spPr>
            <a:xfrm>
              <a:off x="986268" y="4760614"/>
              <a:ext cx="3684728" cy="1764729"/>
            </a:xfrm>
            <a:prstGeom prst="cloud">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1050" dirty="0" smtClean="0"/>
                <a:t>desde una perspectiva interdisciplinaria; es decir, deben incorporar aportes y contribuciones de otras disciplinas, tanto técnicas como sociales, con el fin de poder comprender la complejidad de su ámbito de acción y la identificación de sus compromisos con la sociedad</a:t>
              </a:r>
              <a:endParaRPr lang="es-CO" sz="1050" dirty="0"/>
            </a:p>
          </p:txBody>
        </p:sp>
        <p:sp>
          <p:nvSpPr>
            <p:cNvPr id="13" name="12 Nube"/>
            <p:cNvSpPr/>
            <p:nvPr/>
          </p:nvSpPr>
          <p:spPr>
            <a:xfrm>
              <a:off x="5634669" y="2420888"/>
              <a:ext cx="3523997" cy="2025737"/>
            </a:xfrm>
            <a:prstGeom prst="cloud">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just"/>
              <a:r>
                <a:rPr lang="es-CO" sz="1050" dirty="0" smtClean="0"/>
                <a:t>la Psicología puede realizar contribuciones al desarrollo rural territorial; y en educación, la necesidad de nuevas metodologías pedagógicas, problemática y potencialidad locales, una nueva institucionalidad, son temas que deben ser debatidos por esa nueva comunidad educativa e institucional, en un proceso participativo.</a:t>
              </a:r>
              <a:endParaRPr lang="es-CO" sz="1050" dirty="0"/>
            </a:p>
          </p:txBody>
        </p:sp>
        <p:sp>
          <p:nvSpPr>
            <p:cNvPr id="14" name="13 Nube"/>
            <p:cNvSpPr/>
            <p:nvPr/>
          </p:nvSpPr>
          <p:spPr>
            <a:xfrm>
              <a:off x="71499" y="1954560"/>
              <a:ext cx="3153163" cy="2471931"/>
            </a:xfrm>
            <a:prstGeom prst="cloud">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1100" dirty="0" smtClean="0"/>
                <a:t>la Psicología rural como ámbito de</a:t>
              </a:r>
            </a:p>
            <a:p>
              <a:pPr algn="ctr"/>
              <a:r>
                <a:rPr lang="es-CO" sz="1100" dirty="0" smtClean="0"/>
                <a:t>investigación e intervención, a partir de una revisión descriptiva y análisis crítico, presentamos el debate sobre nueva ruralidad, con énfasis en crear ambientes propicios para estimular cambios productivos y la inserción de los territorios en mercados más dinámicos; la conceptualización de la Psicología rural</a:t>
              </a:r>
              <a:endParaRPr lang="es-CO" sz="1100" dirty="0"/>
            </a:p>
          </p:txBody>
        </p:sp>
        <p:sp>
          <p:nvSpPr>
            <p:cNvPr id="15" name="14 Nube"/>
            <p:cNvSpPr/>
            <p:nvPr/>
          </p:nvSpPr>
          <p:spPr>
            <a:xfrm>
              <a:off x="5246238" y="4471732"/>
              <a:ext cx="3588901" cy="2197628"/>
            </a:xfrm>
            <a:prstGeom prst="cloud">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just"/>
              <a:r>
                <a:rPr lang="es-CO" sz="1050" dirty="0" smtClean="0"/>
                <a:t>El goce de la vida hace referencia al bienestar subjetivo, satisfacción de vida</a:t>
              </a:r>
            </a:p>
            <a:p>
              <a:pPr algn="just"/>
              <a:r>
                <a:rPr lang="es-CO" sz="1050" dirty="0" smtClean="0"/>
                <a:t>y felicidad, las personas forman ideas acerca de cualidades separadas de su</a:t>
              </a:r>
            </a:p>
            <a:p>
              <a:pPr algn="just"/>
              <a:r>
                <a:rPr lang="es-CO" sz="1050" dirty="0" smtClean="0"/>
                <a:t>vida, como enfrentar su vida y si hay algún significado en base a diferentes</a:t>
              </a:r>
            </a:p>
            <a:p>
              <a:pPr algn="just"/>
              <a:r>
                <a:rPr lang="es-CO" sz="1050" dirty="0" smtClean="0"/>
                <a:t>perspectivas de tiempo en el pasado, el en presente y en el futuro.</a:t>
              </a:r>
              <a:endParaRPr lang="es-CO" sz="1050" dirty="0"/>
            </a:p>
          </p:txBody>
        </p:sp>
        <p:sp>
          <p:nvSpPr>
            <p:cNvPr id="17" name="16 Conector"/>
            <p:cNvSpPr/>
            <p:nvPr/>
          </p:nvSpPr>
          <p:spPr>
            <a:xfrm flipV="1">
              <a:off x="2049131" y="1592779"/>
              <a:ext cx="372383" cy="224836"/>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18" name="17 Conector"/>
            <p:cNvSpPr/>
            <p:nvPr/>
          </p:nvSpPr>
          <p:spPr>
            <a:xfrm>
              <a:off x="2460965" y="1732294"/>
              <a:ext cx="231743" cy="134581"/>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19" name="18 Conector"/>
            <p:cNvSpPr/>
            <p:nvPr/>
          </p:nvSpPr>
          <p:spPr>
            <a:xfrm>
              <a:off x="6209614" y="1846611"/>
              <a:ext cx="402664" cy="282828"/>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0" name="19 Conector"/>
            <p:cNvSpPr/>
            <p:nvPr/>
          </p:nvSpPr>
          <p:spPr>
            <a:xfrm>
              <a:off x="6067946" y="2185494"/>
              <a:ext cx="343000" cy="109721"/>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1" name="20 Conector"/>
            <p:cNvSpPr/>
            <p:nvPr/>
          </p:nvSpPr>
          <p:spPr>
            <a:xfrm>
              <a:off x="3110362" y="3152855"/>
              <a:ext cx="228600" cy="372219"/>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2" name="21 Conector"/>
            <p:cNvSpPr/>
            <p:nvPr/>
          </p:nvSpPr>
          <p:spPr>
            <a:xfrm>
              <a:off x="3434539" y="3190525"/>
              <a:ext cx="114300" cy="296880"/>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3" name="22 Conector"/>
            <p:cNvSpPr/>
            <p:nvPr/>
          </p:nvSpPr>
          <p:spPr>
            <a:xfrm>
              <a:off x="2771138" y="4258260"/>
              <a:ext cx="453525" cy="168231"/>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4" name="23 Conector"/>
            <p:cNvSpPr/>
            <p:nvPr/>
          </p:nvSpPr>
          <p:spPr>
            <a:xfrm>
              <a:off x="2969874" y="3982658"/>
              <a:ext cx="254789" cy="214746"/>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5" name="24 Conector"/>
            <p:cNvSpPr/>
            <p:nvPr/>
          </p:nvSpPr>
          <p:spPr>
            <a:xfrm>
              <a:off x="4825035" y="4532015"/>
              <a:ext cx="413541" cy="228600"/>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26" name="25 Conector"/>
            <p:cNvSpPr/>
            <p:nvPr/>
          </p:nvSpPr>
          <p:spPr>
            <a:xfrm>
              <a:off x="4529503" y="4304672"/>
              <a:ext cx="282987" cy="178635"/>
            </a:xfrm>
            <a:prstGeom prst="flowChartConnector">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559" y="3513187"/>
              <a:ext cx="433387" cy="255587"/>
            </a:xfrm>
            <a:prstGeom prst="rect">
              <a:avLst/>
            </a:prstGeom>
            <a:ln/>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9869" y="3389765"/>
              <a:ext cx="304800" cy="201613"/>
            </a:xfrm>
            <a:prstGeom prst="rect">
              <a:avLst/>
            </a:prstGeom>
            <a:ln/>
            <a:effectLst>
              <a:glow rad="2286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pic>
      </p:grpSp>
    </p:spTree>
    <p:extLst>
      <p:ext uri="{BB962C8B-B14F-4D97-AF65-F5344CB8AC3E}">
        <p14:creationId xmlns:p14="http://schemas.microsoft.com/office/powerpoint/2010/main" val="4282651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5746</TotalTime>
  <Words>295</Words>
  <Application>Microsoft Office PowerPoint</Application>
  <PresentationFormat>Presentación en pantalla (4:3)</PresentationFormat>
  <Paragraphs>13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Enya</dc:creator>
  <cp:lastModifiedBy>Enya</cp:lastModifiedBy>
  <cp:revision>8</cp:revision>
  <dcterms:created xsi:type="dcterms:W3CDTF">2017-09-24T18:04:48Z</dcterms:created>
  <dcterms:modified xsi:type="dcterms:W3CDTF">2017-09-29T01:36:30Z</dcterms:modified>
</cp:coreProperties>
</file>