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7" r:id="rId2"/>
    <p:sldId id="260" r:id="rId3"/>
    <p:sldId id="261" r:id="rId4"/>
    <p:sldId id="262" r:id="rId5"/>
    <p:sldId id="263" r:id="rId6"/>
    <p:sldId id="264" r:id="rId7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FE5B90E-BD74-443C-A071-04EC4C38F206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11697BCD-959D-4C8D-A634-65FDB9AE6381}">
      <dgm:prSet phldrT="[Texto]"/>
      <dgm:spPr/>
      <dgm:t>
        <a:bodyPr/>
        <a:lstStyle/>
        <a:p>
          <a:r>
            <a:rPr lang="es-ES" dirty="0" smtClean="0"/>
            <a:t>Régimen de contabilidad pública NIIF Y NISC(IPSAS) para el sector público</a:t>
          </a:r>
        </a:p>
      </dgm:t>
    </dgm:pt>
    <dgm:pt modelId="{8397D137-042A-4917-BBA8-ADDBC29B638E}" type="parTrans" cxnId="{6AC51C60-445A-4106-AA19-D41240C6C3FD}">
      <dgm:prSet/>
      <dgm:spPr/>
      <dgm:t>
        <a:bodyPr/>
        <a:lstStyle/>
        <a:p>
          <a:endParaRPr lang="es-ES"/>
        </a:p>
      </dgm:t>
    </dgm:pt>
    <dgm:pt modelId="{C96D1F09-8F2D-41B1-8DC9-73A7AEA5904E}" type="sibTrans" cxnId="{6AC51C60-445A-4106-AA19-D41240C6C3FD}">
      <dgm:prSet/>
      <dgm:spPr/>
      <dgm:t>
        <a:bodyPr/>
        <a:lstStyle/>
        <a:p>
          <a:endParaRPr lang="es-ES"/>
        </a:p>
      </dgm:t>
    </dgm:pt>
    <dgm:pt modelId="{B684D82B-B26B-451E-B800-08BC6CCF3478}">
      <dgm:prSet phldrT="[Texto]" custT="1"/>
      <dgm:spPr/>
      <dgm:t>
        <a:bodyPr/>
        <a:lstStyle/>
        <a:p>
          <a:pPr algn="just"/>
          <a:r>
            <a:rPr lang="es-ES" sz="1400" dirty="0" smtClean="0"/>
            <a:t>La CGN. Adelanta proyecto estudio actualización del Régimen de Contabilidad pública 4 estándares Internacionales de Contabilidad </a:t>
          </a:r>
          <a:endParaRPr lang="es-ES" sz="1400" dirty="0"/>
        </a:p>
      </dgm:t>
    </dgm:pt>
    <dgm:pt modelId="{472F86CD-A0C9-4560-9808-02251742205A}" type="parTrans" cxnId="{F8AD09A3-2210-4BE6-8CDA-9A5446CB49D2}">
      <dgm:prSet/>
      <dgm:spPr/>
      <dgm:t>
        <a:bodyPr/>
        <a:lstStyle/>
        <a:p>
          <a:endParaRPr lang="es-ES"/>
        </a:p>
      </dgm:t>
    </dgm:pt>
    <dgm:pt modelId="{EBCAFA0C-4B3E-4283-92AB-4BCC771C6AB6}" type="sibTrans" cxnId="{F8AD09A3-2210-4BE6-8CDA-9A5446CB49D2}">
      <dgm:prSet/>
      <dgm:spPr/>
      <dgm:t>
        <a:bodyPr/>
        <a:lstStyle/>
        <a:p>
          <a:endParaRPr lang="es-ES"/>
        </a:p>
      </dgm:t>
    </dgm:pt>
    <dgm:pt modelId="{EA9AA69A-9404-4956-A157-F2C5FA08ADDA}">
      <dgm:prSet phldrT="[Texto]" custT="1"/>
      <dgm:spPr/>
      <dgm:t>
        <a:bodyPr/>
        <a:lstStyle/>
        <a:p>
          <a:r>
            <a:rPr lang="es-ES" sz="1400" dirty="0" smtClean="0"/>
            <a:t>La política de Regulación Contable </a:t>
          </a:r>
          <a:r>
            <a:rPr lang="es-CO" sz="1400" dirty="0" smtClean="0"/>
            <a:t>contable publica en la modernización del régimen de contabilidad pública RCP a estándares Internacionales adelanta las siguientes actividades:</a:t>
          </a:r>
          <a:endParaRPr lang="es-ES" sz="1400" dirty="0"/>
        </a:p>
      </dgm:t>
    </dgm:pt>
    <dgm:pt modelId="{B099FED0-09FD-43FA-B654-E2D59DF7CB25}" type="parTrans" cxnId="{2079BBDA-0773-4405-95CC-4BC2914113D0}">
      <dgm:prSet/>
      <dgm:spPr/>
      <dgm:t>
        <a:bodyPr/>
        <a:lstStyle/>
        <a:p>
          <a:endParaRPr lang="es-ES"/>
        </a:p>
      </dgm:t>
    </dgm:pt>
    <dgm:pt modelId="{E36EE505-72A7-4550-8DB5-FA325E27FEB1}" type="sibTrans" cxnId="{2079BBDA-0773-4405-95CC-4BC2914113D0}">
      <dgm:prSet/>
      <dgm:spPr/>
      <dgm:t>
        <a:bodyPr/>
        <a:lstStyle/>
        <a:p>
          <a:endParaRPr lang="es-ES"/>
        </a:p>
      </dgm:t>
    </dgm:pt>
    <dgm:pt modelId="{857CAD47-6223-4FBA-9BD8-80B8005D1C58}">
      <dgm:prSet custT="1"/>
      <dgm:spPr/>
      <dgm:t>
        <a:bodyPr/>
        <a:lstStyle/>
        <a:p>
          <a:r>
            <a:rPr lang="es-ES" sz="1400" dirty="0" smtClean="0"/>
            <a:t>Normas Internacionales de Información financiera emitidas por el Consejo de Estándares Internacionales de contabilidad (IASB), para las empresas de propiedad estatal y las Normas Internacionales de contabilidad para el sector público NICSP emitidas por el IFAC para las entidades del gobierno</a:t>
          </a:r>
          <a:endParaRPr lang="es-ES" sz="1400" dirty="0"/>
        </a:p>
      </dgm:t>
    </dgm:pt>
    <dgm:pt modelId="{AF450D45-78F2-4C6E-8F89-2251AA7E5ED3}" type="parTrans" cxnId="{F084AD60-7DA4-4FB8-9400-31A301FB6324}">
      <dgm:prSet/>
      <dgm:spPr/>
      <dgm:t>
        <a:bodyPr/>
        <a:lstStyle/>
        <a:p>
          <a:endParaRPr lang="es-ES"/>
        </a:p>
      </dgm:t>
    </dgm:pt>
    <dgm:pt modelId="{A9B82B88-4B8B-4EFF-9377-C00ACD521905}" type="sibTrans" cxnId="{F084AD60-7DA4-4FB8-9400-31A301FB6324}">
      <dgm:prSet/>
      <dgm:spPr/>
      <dgm:t>
        <a:bodyPr/>
        <a:lstStyle/>
        <a:p>
          <a:endParaRPr lang="es-ES"/>
        </a:p>
      </dgm:t>
    </dgm:pt>
    <dgm:pt modelId="{9A7D16D9-BA8C-45E7-8887-BDD1B33755DF}">
      <dgm:prSet/>
      <dgm:spPr/>
      <dgm:t>
        <a:bodyPr/>
        <a:lstStyle/>
        <a:p>
          <a:endParaRPr lang="es-ES"/>
        </a:p>
      </dgm:t>
    </dgm:pt>
    <dgm:pt modelId="{34D8E35C-4263-449B-B9BE-5FDB0E3C0F64}" type="parTrans" cxnId="{FE852BFD-213F-43D0-ABA9-D4E731348F34}">
      <dgm:prSet/>
      <dgm:spPr/>
      <dgm:t>
        <a:bodyPr/>
        <a:lstStyle/>
        <a:p>
          <a:endParaRPr lang="es-ES"/>
        </a:p>
      </dgm:t>
    </dgm:pt>
    <dgm:pt modelId="{D704F72D-EFD8-4F46-8F4D-154F2F9781B4}" type="sibTrans" cxnId="{FE852BFD-213F-43D0-ABA9-D4E731348F34}">
      <dgm:prSet/>
      <dgm:spPr/>
      <dgm:t>
        <a:bodyPr/>
        <a:lstStyle/>
        <a:p>
          <a:endParaRPr lang="es-ES"/>
        </a:p>
      </dgm:t>
    </dgm:pt>
    <dgm:pt modelId="{1C10091E-3AE5-4E0B-A4F1-C4E7F8BCAD57}" type="pres">
      <dgm:prSet presAssocID="{AFE5B90E-BD74-443C-A071-04EC4C38F206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9062665B-B941-4437-849A-464F6D758A4A}" type="pres">
      <dgm:prSet presAssocID="{11697BCD-959D-4C8D-A634-65FDB9AE6381}" presName="root" presStyleCnt="0"/>
      <dgm:spPr/>
    </dgm:pt>
    <dgm:pt modelId="{D97F1C42-957A-471D-837F-0971635C9AF1}" type="pres">
      <dgm:prSet presAssocID="{11697BCD-959D-4C8D-A634-65FDB9AE6381}" presName="rootComposite" presStyleCnt="0"/>
      <dgm:spPr/>
    </dgm:pt>
    <dgm:pt modelId="{E2925CCF-B44C-4141-8E40-59F4DD81321E}" type="pres">
      <dgm:prSet presAssocID="{11697BCD-959D-4C8D-A634-65FDB9AE6381}" presName="rootText" presStyleLbl="node1" presStyleIdx="0" presStyleCnt="1" custScaleX="222231" custScaleY="113522"/>
      <dgm:spPr/>
      <dgm:t>
        <a:bodyPr/>
        <a:lstStyle/>
        <a:p>
          <a:endParaRPr lang="es-ES"/>
        </a:p>
      </dgm:t>
    </dgm:pt>
    <dgm:pt modelId="{4B3C2FDC-BDA1-43FB-BFBA-19EC69C0A3AA}" type="pres">
      <dgm:prSet presAssocID="{11697BCD-959D-4C8D-A634-65FDB9AE6381}" presName="rootConnector" presStyleLbl="node1" presStyleIdx="0" presStyleCnt="1"/>
      <dgm:spPr/>
      <dgm:t>
        <a:bodyPr/>
        <a:lstStyle/>
        <a:p>
          <a:endParaRPr lang="es-ES"/>
        </a:p>
      </dgm:t>
    </dgm:pt>
    <dgm:pt modelId="{27CC4DD4-0212-4589-8109-77E4AF6231A5}" type="pres">
      <dgm:prSet presAssocID="{11697BCD-959D-4C8D-A634-65FDB9AE6381}" presName="childShape" presStyleCnt="0"/>
      <dgm:spPr/>
    </dgm:pt>
    <dgm:pt modelId="{C21791AD-D0BD-486A-AB7D-AB7A9B8CA831}" type="pres">
      <dgm:prSet presAssocID="{34D8E35C-4263-449B-B9BE-5FDB0E3C0F64}" presName="Name13" presStyleLbl="parChTrans1D2" presStyleIdx="0" presStyleCnt="4"/>
      <dgm:spPr/>
      <dgm:t>
        <a:bodyPr/>
        <a:lstStyle/>
        <a:p>
          <a:endParaRPr lang="es-ES"/>
        </a:p>
      </dgm:t>
    </dgm:pt>
    <dgm:pt modelId="{6FE950E9-E6F6-4E9B-9AAE-BEEC2A60573A}" type="pres">
      <dgm:prSet presAssocID="{9A7D16D9-BA8C-45E7-8887-BDD1B33755DF}" presName="childText" presStyleLbl="bgAcc1" presStyleIdx="0" presStyleCnt="4" custLinFactX="23881" custLinFactNeighborX="100000" custLinFactNeighborY="578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A9511D3-3C8D-42AC-B037-D9E2090444C0}" type="pres">
      <dgm:prSet presAssocID="{472F86CD-A0C9-4560-9808-02251742205A}" presName="Name13" presStyleLbl="parChTrans1D2" presStyleIdx="1" presStyleCnt="4"/>
      <dgm:spPr/>
      <dgm:t>
        <a:bodyPr/>
        <a:lstStyle/>
        <a:p>
          <a:endParaRPr lang="es-ES"/>
        </a:p>
      </dgm:t>
    </dgm:pt>
    <dgm:pt modelId="{68441297-4D05-4C53-8A4D-92265438CC86}" type="pres">
      <dgm:prSet presAssocID="{B684D82B-B26B-451E-B800-08BC6CCF3478}" presName="childText" presStyleLbl="bgAcc1" presStyleIdx="1" presStyleCnt="4" custScaleX="527339" custScaleY="128786" custLinFactY="-15742" custLinFactNeighborX="3617" custLinFactNeighborY="-10000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8B51E4F-51B0-4FE0-A974-73C557FE320D}" type="pres">
      <dgm:prSet presAssocID="{AF450D45-78F2-4C6E-8F89-2251AA7E5ED3}" presName="Name13" presStyleLbl="parChTrans1D2" presStyleIdx="2" presStyleCnt="4"/>
      <dgm:spPr/>
      <dgm:t>
        <a:bodyPr/>
        <a:lstStyle/>
        <a:p>
          <a:endParaRPr lang="es-ES"/>
        </a:p>
      </dgm:t>
    </dgm:pt>
    <dgm:pt modelId="{D0131AFB-3A3A-4078-ACF9-4FEF7B7ACCEF}" type="pres">
      <dgm:prSet presAssocID="{857CAD47-6223-4FBA-9BD8-80B8005D1C58}" presName="childText" presStyleLbl="bgAcc1" presStyleIdx="2" presStyleCnt="4" custScaleX="443007" custScaleY="177836" custLinFactY="-7062" custLinFactNeighborX="2713" custLinFactNeighborY="-10000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04ADBFA-D179-4F04-90AB-0AED7E7A1B16}" type="pres">
      <dgm:prSet presAssocID="{B099FED0-09FD-43FA-B654-E2D59DF7CB25}" presName="Name13" presStyleLbl="parChTrans1D2" presStyleIdx="3" presStyleCnt="4"/>
      <dgm:spPr/>
      <dgm:t>
        <a:bodyPr/>
        <a:lstStyle/>
        <a:p>
          <a:endParaRPr lang="es-ES"/>
        </a:p>
      </dgm:t>
    </dgm:pt>
    <dgm:pt modelId="{9656CA77-4589-4788-AC80-B87727CB7F5A}" type="pres">
      <dgm:prSet presAssocID="{EA9AA69A-9404-4956-A157-F2C5FA08ADDA}" presName="childText" presStyleLbl="bgAcc1" presStyleIdx="3" presStyleCnt="4" custScaleX="485213" custScaleY="131774" custLinFactY="-9576" custLinFactNeighborX="904" custLinFactNeighborY="-10000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FE852BFD-213F-43D0-ABA9-D4E731348F34}" srcId="{11697BCD-959D-4C8D-A634-65FDB9AE6381}" destId="{9A7D16D9-BA8C-45E7-8887-BDD1B33755DF}" srcOrd="0" destOrd="0" parTransId="{34D8E35C-4263-449B-B9BE-5FDB0E3C0F64}" sibTransId="{D704F72D-EFD8-4F46-8F4D-154F2F9781B4}"/>
    <dgm:cxn modelId="{C81CF0A4-E0A2-4EEC-B917-75B8E25D3FCC}" type="presOf" srcId="{EA9AA69A-9404-4956-A157-F2C5FA08ADDA}" destId="{9656CA77-4589-4788-AC80-B87727CB7F5A}" srcOrd="0" destOrd="0" presId="urn:microsoft.com/office/officeart/2005/8/layout/hierarchy3"/>
    <dgm:cxn modelId="{D7A548D9-196C-4F8A-AEA2-7EF528DB10AE}" type="presOf" srcId="{857CAD47-6223-4FBA-9BD8-80B8005D1C58}" destId="{D0131AFB-3A3A-4078-ACF9-4FEF7B7ACCEF}" srcOrd="0" destOrd="0" presId="urn:microsoft.com/office/officeart/2005/8/layout/hierarchy3"/>
    <dgm:cxn modelId="{8B627003-C4BA-491C-859C-8128B6AAC3B9}" type="presOf" srcId="{9A7D16D9-BA8C-45E7-8887-BDD1B33755DF}" destId="{6FE950E9-E6F6-4E9B-9AAE-BEEC2A60573A}" srcOrd="0" destOrd="0" presId="urn:microsoft.com/office/officeart/2005/8/layout/hierarchy3"/>
    <dgm:cxn modelId="{AAE93748-42C2-4E00-9810-92F7571A28E4}" type="presOf" srcId="{11697BCD-959D-4C8D-A634-65FDB9AE6381}" destId="{4B3C2FDC-BDA1-43FB-BFBA-19EC69C0A3AA}" srcOrd="1" destOrd="0" presId="urn:microsoft.com/office/officeart/2005/8/layout/hierarchy3"/>
    <dgm:cxn modelId="{F8AD09A3-2210-4BE6-8CDA-9A5446CB49D2}" srcId="{11697BCD-959D-4C8D-A634-65FDB9AE6381}" destId="{B684D82B-B26B-451E-B800-08BC6CCF3478}" srcOrd="1" destOrd="0" parTransId="{472F86CD-A0C9-4560-9808-02251742205A}" sibTransId="{EBCAFA0C-4B3E-4283-92AB-4BCC771C6AB6}"/>
    <dgm:cxn modelId="{B0F3F14C-49C1-4F74-8D85-46B3FF18E1DC}" type="presOf" srcId="{34D8E35C-4263-449B-B9BE-5FDB0E3C0F64}" destId="{C21791AD-D0BD-486A-AB7D-AB7A9B8CA831}" srcOrd="0" destOrd="0" presId="urn:microsoft.com/office/officeart/2005/8/layout/hierarchy3"/>
    <dgm:cxn modelId="{319B91AB-976D-451C-B4C6-D612016872F4}" type="presOf" srcId="{AFE5B90E-BD74-443C-A071-04EC4C38F206}" destId="{1C10091E-3AE5-4E0B-A4F1-C4E7F8BCAD57}" srcOrd="0" destOrd="0" presId="urn:microsoft.com/office/officeart/2005/8/layout/hierarchy3"/>
    <dgm:cxn modelId="{6AC51C60-445A-4106-AA19-D41240C6C3FD}" srcId="{AFE5B90E-BD74-443C-A071-04EC4C38F206}" destId="{11697BCD-959D-4C8D-A634-65FDB9AE6381}" srcOrd="0" destOrd="0" parTransId="{8397D137-042A-4917-BBA8-ADDBC29B638E}" sibTransId="{C96D1F09-8F2D-41B1-8DC9-73A7AEA5904E}"/>
    <dgm:cxn modelId="{65FAB2BD-7890-418C-A01E-EA7F0EB4DE24}" type="presOf" srcId="{472F86CD-A0C9-4560-9808-02251742205A}" destId="{3A9511D3-3C8D-42AC-B037-D9E2090444C0}" srcOrd="0" destOrd="0" presId="urn:microsoft.com/office/officeart/2005/8/layout/hierarchy3"/>
    <dgm:cxn modelId="{AD4F4DAC-B468-43FB-BFE9-7F353985AF47}" type="presOf" srcId="{AF450D45-78F2-4C6E-8F89-2251AA7E5ED3}" destId="{88B51E4F-51B0-4FE0-A974-73C557FE320D}" srcOrd="0" destOrd="0" presId="urn:microsoft.com/office/officeart/2005/8/layout/hierarchy3"/>
    <dgm:cxn modelId="{2079BBDA-0773-4405-95CC-4BC2914113D0}" srcId="{11697BCD-959D-4C8D-A634-65FDB9AE6381}" destId="{EA9AA69A-9404-4956-A157-F2C5FA08ADDA}" srcOrd="3" destOrd="0" parTransId="{B099FED0-09FD-43FA-B654-E2D59DF7CB25}" sibTransId="{E36EE505-72A7-4550-8DB5-FA325E27FEB1}"/>
    <dgm:cxn modelId="{CCA06395-40C3-42E1-97CB-3393AE0496E9}" type="presOf" srcId="{11697BCD-959D-4C8D-A634-65FDB9AE6381}" destId="{E2925CCF-B44C-4141-8E40-59F4DD81321E}" srcOrd="0" destOrd="0" presId="urn:microsoft.com/office/officeart/2005/8/layout/hierarchy3"/>
    <dgm:cxn modelId="{F084AD60-7DA4-4FB8-9400-31A301FB6324}" srcId="{11697BCD-959D-4C8D-A634-65FDB9AE6381}" destId="{857CAD47-6223-4FBA-9BD8-80B8005D1C58}" srcOrd="2" destOrd="0" parTransId="{AF450D45-78F2-4C6E-8F89-2251AA7E5ED3}" sibTransId="{A9B82B88-4B8B-4EFF-9377-C00ACD521905}"/>
    <dgm:cxn modelId="{061FE31F-8CA1-48C3-BF6B-17B73C994FC2}" type="presOf" srcId="{B684D82B-B26B-451E-B800-08BC6CCF3478}" destId="{68441297-4D05-4C53-8A4D-92265438CC86}" srcOrd="0" destOrd="0" presId="urn:microsoft.com/office/officeart/2005/8/layout/hierarchy3"/>
    <dgm:cxn modelId="{D48D45ED-16E1-4020-B282-55AA2C3CD51A}" type="presOf" srcId="{B099FED0-09FD-43FA-B654-E2D59DF7CB25}" destId="{E04ADBFA-D179-4F04-90AB-0AED7E7A1B16}" srcOrd="0" destOrd="0" presId="urn:microsoft.com/office/officeart/2005/8/layout/hierarchy3"/>
    <dgm:cxn modelId="{22527FE3-A2AC-4518-8DCC-802B69148725}" type="presParOf" srcId="{1C10091E-3AE5-4E0B-A4F1-C4E7F8BCAD57}" destId="{9062665B-B941-4437-849A-464F6D758A4A}" srcOrd="0" destOrd="0" presId="urn:microsoft.com/office/officeart/2005/8/layout/hierarchy3"/>
    <dgm:cxn modelId="{1336CFFC-4F72-4CD4-80C1-A7E63E9E2CF6}" type="presParOf" srcId="{9062665B-B941-4437-849A-464F6D758A4A}" destId="{D97F1C42-957A-471D-837F-0971635C9AF1}" srcOrd="0" destOrd="0" presId="urn:microsoft.com/office/officeart/2005/8/layout/hierarchy3"/>
    <dgm:cxn modelId="{0C60F3F3-9909-4D8C-BC42-C67EF36885A0}" type="presParOf" srcId="{D97F1C42-957A-471D-837F-0971635C9AF1}" destId="{E2925CCF-B44C-4141-8E40-59F4DD81321E}" srcOrd="0" destOrd="0" presId="urn:microsoft.com/office/officeart/2005/8/layout/hierarchy3"/>
    <dgm:cxn modelId="{CEA6C34E-DCF9-4ADB-8C4B-6862DBAAAC2D}" type="presParOf" srcId="{D97F1C42-957A-471D-837F-0971635C9AF1}" destId="{4B3C2FDC-BDA1-43FB-BFBA-19EC69C0A3AA}" srcOrd="1" destOrd="0" presId="urn:microsoft.com/office/officeart/2005/8/layout/hierarchy3"/>
    <dgm:cxn modelId="{643F769D-03FC-443E-A04C-AC81ADEBF7C7}" type="presParOf" srcId="{9062665B-B941-4437-849A-464F6D758A4A}" destId="{27CC4DD4-0212-4589-8109-77E4AF6231A5}" srcOrd="1" destOrd="0" presId="urn:microsoft.com/office/officeart/2005/8/layout/hierarchy3"/>
    <dgm:cxn modelId="{13512849-6506-4BE3-A5EA-C09904AF14CC}" type="presParOf" srcId="{27CC4DD4-0212-4589-8109-77E4AF6231A5}" destId="{C21791AD-D0BD-486A-AB7D-AB7A9B8CA831}" srcOrd="0" destOrd="0" presId="urn:microsoft.com/office/officeart/2005/8/layout/hierarchy3"/>
    <dgm:cxn modelId="{38F60195-0262-4E41-8069-D88C4B469587}" type="presParOf" srcId="{27CC4DD4-0212-4589-8109-77E4AF6231A5}" destId="{6FE950E9-E6F6-4E9B-9AAE-BEEC2A60573A}" srcOrd="1" destOrd="0" presId="urn:microsoft.com/office/officeart/2005/8/layout/hierarchy3"/>
    <dgm:cxn modelId="{9EB8330E-6FA1-4678-A3A7-9D5A94822551}" type="presParOf" srcId="{27CC4DD4-0212-4589-8109-77E4AF6231A5}" destId="{3A9511D3-3C8D-42AC-B037-D9E2090444C0}" srcOrd="2" destOrd="0" presId="urn:microsoft.com/office/officeart/2005/8/layout/hierarchy3"/>
    <dgm:cxn modelId="{7592BC7D-B1B3-46CE-9982-CDD8E4502716}" type="presParOf" srcId="{27CC4DD4-0212-4589-8109-77E4AF6231A5}" destId="{68441297-4D05-4C53-8A4D-92265438CC86}" srcOrd="3" destOrd="0" presId="urn:microsoft.com/office/officeart/2005/8/layout/hierarchy3"/>
    <dgm:cxn modelId="{E8F42E60-DA02-433A-8875-17B0EACD60E2}" type="presParOf" srcId="{27CC4DD4-0212-4589-8109-77E4AF6231A5}" destId="{88B51E4F-51B0-4FE0-A974-73C557FE320D}" srcOrd="4" destOrd="0" presId="urn:microsoft.com/office/officeart/2005/8/layout/hierarchy3"/>
    <dgm:cxn modelId="{F1D823BD-4A76-4B02-AC35-C00560F61027}" type="presParOf" srcId="{27CC4DD4-0212-4589-8109-77E4AF6231A5}" destId="{D0131AFB-3A3A-4078-ACF9-4FEF7B7ACCEF}" srcOrd="5" destOrd="0" presId="urn:microsoft.com/office/officeart/2005/8/layout/hierarchy3"/>
    <dgm:cxn modelId="{94FA82B0-1C22-4619-9A8B-8DA59314799B}" type="presParOf" srcId="{27CC4DD4-0212-4589-8109-77E4AF6231A5}" destId="{E04ADBFA-D179-4F04-90AB-0AED7E7A1B16}" srcOrd="6" destOrd="0" presId="urn:microsoft.com/office/officeart/2005/8/layout/hierarchy3"/>
    <dgm:cxn modelId="{DA371006-8E7C-4CA1-8654-27E5E0091B7E}" type="presParOf" srcId="{27CC4DD4-0212-4589-8109-77E4AF6231A5}" destId="{9656CA77-4589-4788-AC80-B87727CB7F5A}" srcOrd="7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69B63CC-0ED7-4B2C-BBE9-32D1B8115C3B}" type="doc">
      <dgm:prSet loTypeId="urn:microsoft.com/office/officeart/2008/layout/HorizontalMultiLevelHierarchy" loCatId="hierarchy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es-CO"/>
        </a:p>
      </dgm:t>
    </dgm:pt>
    <dgm:pt modelId="{31CFDBD8-F201-4883-A3F7-C2814B93C697}">
      <dgm:prSet phldrT="[Texto]"/>
      <dgm:spPr/>
      <dgm:t>
        <a:bodyPr/>
        <a:lstStyle/>
        <a:p>
          <a:r>
            <a:rPr lang="es-CO" dirty="0" smtClean="0"/>
            <a:t>DISPOSICIONES</a:t>
          </a:r>
          <a:endParaRPr lang="es-CO" dirty="0"/>
        </a:p>
      </dgm:t>
    </dgm:pt>
    <dgm:pt modelId="{52DBF08E-DBA1-4497-B82E-250AAAC24DC6}" type="parTrans" cxnId="{4F44A02E-16D8-477F-9F74-D5680834029E}">
      <dgm:prSet/>
      <dgm:spPr/>
      <dgm:t>
        <a:bodyPr/>
        <a:lstStyle/>
        <a:p>
          <a:endParaRPr lang="es-CO"/>
        </a:p>
      </dgm:t>
    </dgm:pt>
    <dgm:pt modelId="{1087E044-AA61-4C32-B124-AF5833CF964E}" type="sibTrans" cxnId="{4F44A02E-16D8-477F-9F74-D5680834029E}">
      <dgm:prSet/>
      <dgm:spPr/>
      <dgm:t>
        <a:bodyPr/>
        <a:lstStyle/>
        <a:p>
          <a:endParaRPr lang="es-CO"/>
        </a:p>
      </dgm:t>
    </dgm:pt>
    <dgm:pt modelId="{7073757E-65D7-4C48-8528-A82E15016D2F}" type="asst">
      <dgm:prSet phldrT="[Texto]" custT="1"/>
      <dgm:spPr/>
      <dgm:t>
        <a:bodyPr/>
        <a:lstStyle/>
        <a:p>
          <a:r>
            <a:rPr lang="es-CO" sz="14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Empresas, cuyos instrumentos de deuda y de patrimonio se negocian en el mercado de valores</a:t>
          </a:r>
          <a:endParaRPr lang="es-CO" sz="1400" dirty="0"/>
        </a:p>
      </dgm:t>
    </dgm:pt>
    <dgm:pt modelId="{83E30480-1E5F-41A1-B53F-5F9BB34AB527}" type="parTrans" cxnId="{6CB4272E-202A-41B5-B9FD-4935C37D9E87}">
      <dgm:prSet/>
      <dgm:spPr/>
      <dgm:t>
        <a:bodyPr/>
        <a:lstStyle/>
        <a:p>
          <a:endParaRPr lang="es-CO"/>
        </a:p>
      </dgm:t>
    </dgm:pt>
    <dgm:pt modelId="{95053AB3-C4CA-427C-AA13-81CC2E2EEC34}" type="sibTrans" cxnId="{6CB4272E-202A-41B5-B9FD-4935C37D9E87}">
      <dgm:prSet/>
      <dgm:spPr/>
      <dgm:t>
        <a:bodyPr/>
        <a:lstStyle/>
        <a:p>
          <a:endParaRPr lang="es-CO"/>
        </a:p>
      </dgm:t>
    </dgm:pt>
    <dgm:pt modelId="{A15EBFA8-2B4C-45B9-B9EC-428A4C2A3C19}">
      <dgm:prSet phldrT="[Texto]" custT="1"/>
      <dgm:spPr/>
      <dgm:t>
        <a:bodyPr/>
        <a:lstStyle/>
        <a:p>
          <a:r>
            <a:rPr lang="es-CO" sz="14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Las que debieran hacerlo deberían enviar carta del representante legal a la CCG  hasta el 30 DE Abril del 2012. Modificada Resolución 220/2012 así deberán avisar a más tardar el 31 de Mayo de 2012 a la CGN</a:t>
          </a:r>
        </a:p>
        <a:p>
          <a:r>
            <a:rPr lang="es-CO" sz="14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La información se prepara el 1 de enero de 2012</a:t>
          </a:r>
          <a:endParaRPr lang="es-CO" sz="1400" dirty="0"/>
        </a:p>
      </dgm:t>
    </dgm:pt>
    <dgm:pt modelId="{D43217BC-ADC0-44D9-875D-918E4AA8ED8B}" type="parTrans" cxnId="{3D9D2F2D-37FD-4BD8-834E-09608F044081}">
      <dgm:prSet/>
      <dgm:spPr/>
      <dgm:t>
        <a:bodyPr/>
        <a:lstStyle/>
        <a:p>
          <a:endParaRPr lang="es-CO"/>
        </a:p>
      </dgm:t>
    </dgm:pt>
    <dgm:pt modelId="{437EEE55-5707-48B7-A17A-0D2419461EFA}" type="sibTrans" cxnId="{3D9D2F2D-37FD-4BD8-834E-09608F044081}">
      <dgm:prSet/>
      <dgm:spPr/>
      <dgm:t>
        <a:bodyPr/>
        <a:lstStyle/>
        <a:p>
          <a:endParaRPr lang="es-CO"/>
        </a:p>
      </dgm:t>
    </dgm:pt>
    <dgm:pt modelId="{2873CF0E-6367-4F47-B5B7-DFF3DE702A44}" type="asst">
      <dgm:prSet phldrT="[Texto]" custT="1"/>
      <dgm:spPr/>
      <dgm:t>
        <a:bodyPr/>
        <a:lstStyle/>
        <a:p>
          <a:pPr algn="just"/>
          <a:r>
            <a:rPr lang="es-CO" sz="14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Podrán</a:t>
          </a:r>
        </a:p>
        <a:p>
          <a:pPr algn="just"/>
          <a:r>
            <a:rPr lang="es-CO" sz="14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Preparar y presentar voluntariamente para efectos de medición de impuestos bajo NIIF</a:t>
          </a:r>
          <a:endParaRPr lang="es-CO" sz="1400" dirty="0"/>
        </a:p>
      </dgm:t>
    </dgm:pt>
    <dgm:pt modelId="{5F02B2A4-8600-46C7-B504-EA532E5073A9}" type="parTrans" cxnId="{FA082F73-3122-4D36-A1E8-A47620EB6A56}">
      <dgm:prSet/>
      <dgm:spPr/>
      <dgm:t>
        <a:bodyPr/>
        <a:lstStyle/>
        <a:p>
          <a:endParaRPr lang="es-CO"/>
        </a:p>
      </dgm:t>
    </dgm:pt>
    <dgm:pt modelId="{DDBC13B4-2779-48B4-B998-92E8C304A4B4}" type="sibTrans" cxnId="{FA082F73-3122-4D36-A1E8-A47620EB6A56}">
      <dgm:prSet/>
      <dgm:spPr/>
      <dgm:t>
        <a:bodyPr/>
        <a:lstStyle/>
        <a:p>
          <a:endParaRPr lang="es-CO"/>
        </a:p>
      </dgm:t>
    </dgm:pt>
    <dgm:pt modelId="{490DD6B4-D83F-4513-BE05-03C6D1B12C10}" type="pres">
      <dgm:prSet presAssocID="{F69B63CC-0ED7-4B2C-BBE9-32D1B8115C3B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015E6770-3CB2-48B1-9D3C-80BFCE82A768}" type="pres">
      <dgm:prSet presAssocID="{31CFDBD8-F201-4883-A3F7-C2814B93C697}" presName="root1" presStyleCnt="0"/>
      <dgm:spPr/>
    </dgm:pt>
    <dgm:pt modelId="{3E019ABF-A1BC-4226-AB06-8E4E0498C63C}" type="pres">
      <dgm:prSet presAssocID="{31CFDBD8-F201-4883-A3F7-C2814B93C697}" presName="LevelOneTextNode" presStyleLbl="node0" presStyleIdx="0" presStyleCnt="1" custLinFactX="-100000" custLinFactNeighborX="-1186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F05AACB-A352-4449-939C-F96D6114A000}" type="pres">
      <dgm:prSet presAssocID="{31CFDBD8-F201-4883-A3F7-C2814B93C697}" presName="level2hierChild" presStyleCnt="0"/>
      <dgm:spPr/>
    </dgm:pt>
    <dgm:pt modelId="{29BD48FF-3CEA-4B2F-8649-EC768BA812F6}" type="pres">
      <dgm:prSet presAssocID="{83E30480-1E5F-41A1-B53F-5F9BB34AB527}" presName="conn2-1" presStyleLbl="parChTrans1D2" presStyleIdx="0" presStyleCnt="2"/>
      <dgm:spPr/>
      <dgm:t>
        <a:bodyPr/>
        <a:lstStyle/>
        <a:p>
          <a:endParaRPr lang="es-ES"/>
        </a:p>
      </dgm:t>
    </dgm:pt>
    <dgm:pt modelId="{2BD533B0-C0A7-4752-BA74-90481D42B8B0}" type="pres">
      <dgm:prSet presAssocID="{83E30480-1E5F-41A1-B53F-5F9BB34AB527}" presName="connTx" presStyleLbl="parChTrans1D2" presStyleIdx="0" presStyleCnt="2"/>
      <dgm:spPr/>
      <dgm:t>
        <a:bodyPr/>
        <a:lstStyle/>
        <a:p>
          <a:endParaRPr lang="es-ES"/>
        </a:p>
      </dgm:t>
    </dgm:pt>
    <dgm:pt modelId="{474D1DE7-8451-467B-98F5-B1DA2AE08810}" type="pres">
      <dgm:prSet presAssocID="{7073757E-65D7-4C48-8528-A82E15016D2F}" presName="root2" presStyleCnt="0"/>
      <dgm:spPr/>
    </dgm:pt>
    <dgm:pt modelId="{81D0B9C0-3E93-4D01-92DF-935FB08B3FE0}" type="pres">
      <dgm:prSet presAssocID="{7073757E-65D7-4C48-8528-A82E15016D2F}" presName="LevelTwoTextNode" presStyleLbl="asst1" presStyleIdx="0" presStyleCnt="2" custScaleX="14746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F553769-85FF-4904-B047-333D1E0BE7CB}" type="pres">
      <dgm:prSet presAssocID="{7073757E-65D7-4C48-8528-A82E15016D2F}" presName="level3hierChild" presStyleCnt="0"/>
      <dgm:spPr/>
    </dgm:pt>
    <dgm:pt modelId="{7773650F-1AEE-43CB-9C45-AD47064C1604}" type="pres">
      <dgm:prSet presAssocID="{5F02B2A4-8600-46C7-B504-EA532E5073A9}" presName="conn2-1" presStyleLbl="parChTrans1D3" presStyleIdx="0" presStyleCnt="1"/>
      <dgm:spPr/>
      <dgm:t>
        <a:bodyPr/>
        <a:lstStyle/>
        <a:p>
          <a:endParaRPr lang="es-ES"/>
        </a:p>
      </dgm:t>
    </dgm:pt>
    <dgm:pt modelId="{59D683D5-234C-4EB1-AED9-EAF8F05DED56}" type="pres">
      <dgm:prSet presAssocID="{5F02B2A4-8600-46C7-B504-EA532E5073A9}" presName="connTx" presStyleLbl="parChTrans1D3" presStyleIdx="0" presStyleCnt="1"/>
      <dgm:spPr/>
      <dgm:t>
        <a:bodyPr/>
        <a:lstStyle/>
        <a:p>
          <a:endParaRPr lang="es-ES"/>
        </a:p>
      </dgm:t>
    </dgm:pt>
    <dgm:pt modelId="{BDE95FC0-C56C-4C9B-9C8D-4DE5DA3A3761}" type="pres">
      <dgm:prSet presAssocID="{2873CF0E-6367-4F47-B5B7-DFF3DE702A44}" presName="root2" presStyleCnt="0"/>
      <dgm:spPr/>
    </dgm:pt>
    <dgm:pt modelId="{304E9F03-99D5-4907-AC02-5526B28A39D0}" type="pres">
      <dgm:prSet presAssocID="{2873CF0E-6367-4F47-B5B7-DFF3DE702A44}" presName="LevelTwoTextNode" presStyleLbl="asst1" presStyleIdx="1" presStyleCnt="2" custScaleX="14746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4F926F2-15C3-481E-BD29-63A255584E65}" type="pres">
      <dgm:prSet presAssocID="{2873CF0E-6367-4F47-B5B7-DFF3DE702A44}" presName="level3hierChild" presStyleCnt="0"/>
      <dgm:spPr/>
    </dgm:pt>
    <dgm:pt modelId="{6682B282-0275-49B3-A79F-7A10FBC19BD6}" type="pres">
      <dgm:prSet presAssocID="{D43217BC-ADC0-44D9-875D-918E4AA8ED8B}" presName="conn2-1" presStyleLbl="parChTrans1D2" presStyleIdx="1" presStyleCnt="2"/>
      <dgm:spPr/>
      <dgm:t>
        <a:bodyPr/>
        <a:lstStyle/>
        <a:p>
          <a:endParaRPr lang="es-ES"/>
        </a:p>
      </dgm:t>
    </dgm:pt>
    <dgm:pt modelId="{E250E3F2-068D-42C1-9365-EC0F1CD5C26E}" type="pres">
      <dgm:prSet presAssocID="{D43217BC-ADC0-44D9-875D-918E4AA8ED8B}" presName="connTx" presStyleLbl="parChTrans1D2" presStyleIdx="1" presStyleCnt="2"/>
      <dgm:spPr/>
      <dgm:t>
        <a:bodyPr/>
        <a:lstStyle/>
        <a:p>
          <a:endParaRPr lang="es-ES"/>
        </a:p>
      </dgm:t>
    </dgm:pt>
    <dgm:pt modelId="{D0B1B385-8D83-4B3F-ADAD-95BCDF8842BA}" type="pres">
      <dgm:prSet presAssocID="{A15EBFA8-2B4C-45B9-B9EC-428A4C2A3C19}" presName="root2" presStyleCnt="0"/>
      <dgm:spPr/>
    </dgm:pt>
    <dgm:pt modelId="{D6F5E96E-EAFE-4C4B-B565-57A2EAFD8D44}" type="pres">
      <dgm:prSet presAssocID="{A15EBFA8-2B4C-45B9-B9EC-428A4C2A3C19}" presName="LevelTwoTextNode" presStyleLbl="node2" presStyleIdx="0" presStyleCnt="1" custScaleX="162649" custScaleY="17985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03F6B51-7F7B-441D-A701-BAB0451E43A9}" type="pres">
      <dgm:prSet presAssocID="{A15EBFA8-2B4C-45B9-B9EC-428A4C2A3C19}" presName="level3hierChild" presStyleCnt="0"/>
      <dgm:spPr/>
    </dgm:pt>
  </dgm:ptLst>
  <dgm:cxnLst>
    <dgm:cxn modelId="{3D9D2F2D-37FD-4BD8-834E-09608F044081}" srcId="{31CFDBD8-F201-4883-A3F7-C2814B93C697}" destId="{A15EBFA8-2B4C-45B9-B9EC-428A4C2A3C19}" srcOrd="1" destOrd="0" parTransId="{D43217BC-ADC0-44D9-875D-918E4AA8ED8B}" sibTransId="{437EEE55-5707-48B7-A17A-0D2419461EFA}"/>
    <dgm:cxn modelId="{4F44A02E-16D8-477F-9F74-D5680834029E}" srcId="{F69B63CC-0ED7-4B2C-BBE9-32D1B8115C3B}" destId="{31CFDBD8-F201-4883-A3F7-C2814B93C697}" srcOrd="0" destOrd="0" parTransId="{52DBF08E-DBA1-4497-B82E-250AAAC24DC6}" sibTransId="{1087E044-AA61-4C32-B124-AF5833CF964E}"/>
    <dgm:cxn modelId="{A0749863-91E9-426A-A384-825171986080}" type="presOf" srcId="{2873CF0E-6367-4F47-B5B7-DFF3DE702A44}" destId="{304E9F03-99D5-4907-AC02-5526B28A39D0}" srcOrd="0" destOrd="0" presId="urn:microsoft.com/office/officeart/2008/layout/HorizontalMultiLevelHierarchy"/>
    <dgm:cxn modelId="{D146D2ED-8FCB-4FB8-8232-DC9A3A59CC10}" type="presOf" srcId="{F69B63CC-0ED7-4B2C-BBE9-32D1B8115C3B}" destId="{490DD6B4-D83F-4513-BE05-03C6D1B12C10}" srcOrd="0" destOrd="0" presId="urn:microsoft.com/office/officeart/2008/layout/HorizontalMultiLevelHierarchy"/>
    <dgm:cxn modelId="{0223CAA7-1032-4B2D-9543-3E873E157D77}" type="presOf" srcId="{7073757E-65D7-4C48-8528-A82E15016D2F}" destId="{81D0B9C0-3E93-4D01-92DF-935FB08B3FE0}" srcOrd="0" destOrd="0" presId="urn:microsoft.com/office/officeart/2008/layout/HorizontalMultiLevelHierarchy"/>
    <dgm:cxn modelId="{A7C1EA94-3DAB-4E46-9FA1-B08629C8679B}" type="presOf" srcId="{D43217BC-ADC0-44D9-875D-918E4AA8ED8B}" destId="{E250E3F2-068D-42C1-9365-EC0F1CD5C26E}" srcOrd="1" destOrd="0" presId="urn:microsoft.com/office/officeart/2008/layout/HorizontalMultiLevelHierarchy"/>
    <dgm:cxn modelId="{4849D381-E3E8-4C25-BA5B-854F4F282B13}" type="presOf" srcId="{31CFDBD8-F201-4883-A3F7-C2814B93C697}" destId="{3E019ABF-A1BC-4226-AB06-8E4E0498C63C}" srcOrd="0" destOrd="0" presId="urn:microsoft.com/office/officeart/2008/layout/HorizontalMultiLevelHierarchy"/>
    <dgm:cxn modelId="{6C81F2A9-BCAB-419C-ADD2-68C7C537AF19}" type="presOf" srcId="{A15EBFA8-2B4C-45B9-B9EC-428A4C2A3C19}" destId="{D6F5E96E-EAFE-4C4B-B565-57A2EAFD8D44}" srcOrd="0" destOrd="0" presId="urn:microsoft.com/office/officeart/2008/layout/HorizontalMultiLevelHierarchy"/>
    <dgm:cxn modelId="{9AED8842-1BCE-43E3-BF7F-BBDF92EFEF04}" type="presOf" srcId="{5F02B2A4-8600-46C7-B504-EA532E5073A9}" destId="{59D683D5-234C-4EB1-AED9-EAF8F05DED56}" srcOrd="1" destOrd="0" presId="urn:microsoft.com/office/officeart/2008/layout/HorizontalMultiLevelHierarchy"/>
    <dgm:cxn modelId="{FA082F73-3122-4D36-A1E8-A47620EB6A56}" srcId="{7073757E-65D7-4C48-8528-A82E15016D2F}" destId="{2873CF0E-6367-4F47-B5B7-DFF3DE702A44}" srcOrd="0" destOrd="0" parTransId="{5F02B2A4-8600-46C7-B504-EA532E5073A9}" sibTransId="{DDBC13B4-2779-48B4-B998-92E8C304A4B4}"/>
    <dgm:cxn modelId="{39E16A11-3098-48A3-A48B-D9621C4B8B83}" type="presOf" srcId="{D43217BC-ADC0-44D9-875D-918E4AA8ED8B}" destId="{6682B282-0275-49B3-A79F-7A10FBC19BD6}" srcOrd="0" destOrd="0" presId="urn:microsoft.com/office/officeart/2008/layout/HorizontalMultiLevelHierarchy"/>
    <dgm:cxn modelId="{EBF25936-A2FF-44DB-84C7-9F28BB161AB0}" type="presOf" srcId="{5F02B2A4-8600-46C7-B504-EA532E5073A9}" destId="{7773650F-1AEE-43CB-9C45-AD47064C1604}" srcOrd="0" destOrd="0" presId="urn:microsoft.com/office/officeart/2008/layout/HorizontalMultiLevelHierarchy"/>
    <dgm:cxn modelId="{69956460-FFD0-40E6-ACBC-1F9951602059}" type="presOf" srcId="{83E30480-1E5F-41A1-B53F-5F9BB34AB527}" destId="{2BD533B0-C0A7-4752-BA74-90481D42B8B0}" srcOrd="1" destOrd="0" presId="urn:microsoft.com/office/officeart/2008/layout/HorizontalMultiLevelHierarchy"/>
    <dgm:cxn modelId="{6CB4272E-202A-41B5-B9FD-4935C37D9E87}" srcId="{31CFDBD8-F201-4883-A3F7-C2814B93C697}" destId="{7073757E-65D7-4C48-8528-A82E15016D2F}" srcOrd="0" destOrd="0" parTransId="{83E30480-1E5F-41A1-B53F-5F9BB34AB527}" sibTransId="{95053AB3-C4CA-427C-AA13-81CC2E2EEC34}"/>
    <dgm:cxn modelId="{A882A0F0-8DBD-4F47-900B-C0F2FF8BDA30}" type="presOf" srcId="{83E30480-1E5F-41A1-B53F-5F9BB34AB527}" destId="{29BD48FF-3CEA-4B2F-8649-EC768BA812F6}" srcOrd="0" destOrd="0" presId="urn:microsoft.com/office/officeart/2008/layout/HorizontalMultiLevelHierarchy"/>
    <dgm:cxn modelId="{3CB63518-C6A0-480B-8331-340DBA4D9299}" type="presParOf" srcId="{490DD6B4-D83F-4513-BE05-03C6D1B12C10}" destId="{015E6770-3CB2-48B1-9D3C-80BFCE82A768}" srcOrd="0" destOrd="0" presId="urn:microsoft.com/office/officeart/2008/layout/HorizontalMultiLevelHierarchy"/>
    <dgm:cxn modelId="{143587BE-E363-442B-88CD-24B7CD259FF2}" type="presParOf" srcId="{015E6770-3CB2-48B1-9D3C-80BFCE82A768}" destId="{3E019ABF-A1BC-4226-AB06-8E4E0498C63C}" srcOrd="0" destOrd="0" presId="urn:microsoft.com/office/officeart/2008/layout/HorizontalMultiLevelHierarchy"/>
    <dgm:cxn modelId="{51C2E9C4-6094-4DD1-9BFC-B73F4264904D}" type="presParOf" srcId="{015E6770-3CB2-48B1-9D3C-80BFCE82A768}" destId="{DF05AACB-A352-4449-939C-F96D6114A000}" srcOrd="1" destOrd="0" presId="urn:microsoft.com/office/officeart/2008/layout/HorizontalMultiLevelHierarchy"/>
    <dgm:cxn modelId="{3A2FA2E8-524E-4412-8A1C-A9DF65B95890}" type="presParOf" srcId="{DF05AACB-A352-4449-939C-F96D6114A000}" destId="{29BD48FF-3CEA-4B2F-8649-EC768BA812F6}" srcOrd="0" destOrd="0" presId="urn:microsoft.com/office/officeart/2008/layout/HorizontalMultiLevelHierarchy"/>
    <dgm:cxn modelId="{555DF5E1-96DD-4D1B-9EA9-59370C999569}" type="presParOf" srcId="{29BD48FF-3CEA-4B2F-8649-EC768BA812F6}" destId="{2BD533B0-C0A7-4752-BA74-90481D42B8B0}" srcOrd="0" destOrd="0" presId="urn:microsoft.com/office/officeart/2008/layout/HorizontalMultiLevelHierarchy"/>
    <dgm:cxn modelId="{94ABCD15-6C5C-46E8-91D2-1F7212B62880}" type="presParOf" srcId="{DF05AACB-A352-4449-939C-F96D6114A000}" destId="{474D1DE7-8451-467B-98F5-B1DA2AE08810}" srcOrd="1" destOrd="0" presId="urn:microsoft.com/office/officeart/2008/layout/HorizontalMultiLevelHierarchy"/>
    <dgm:cxn modelId="{670A1D15-4ED2-4478-804C-25BEBE9E3630}" type="presParOf" srcId="{474D1DE7-8451-467B-98F5-B1DA2AE08810}" destId="{81D0B9C0-3E93-4D01-92DF-935FB08B3FE0}" srcOrd="0" destOrd="0" presId="urn:microsoft.com/office/officeart/2008/layout/HorizontalMultiLevelHierarchy"/>
    <dgm:cxn modelId="{0AB2BC65-F0D1-42E8-8EC3-6E99AE16BA91}" type="presParOf" srcId="{474D1DE7-8451-467B-98F5-B1DA2AE08810}" destId="{AF553769-85FF-4904-B047-333D1E0BE7CB}" srcOrd="1" destOrd="0" presId="urn:microsoft.com/office/officeart/2008/layout/HorizontalMultiLevelHierarchy"/>
    <dgm:cxn modelId="{AAB600EE-4A20-4587-855C-EBF4C1E1FAAB}" type="presParOf" srcId="{AF553769-85FF-4904-B047-333D1E0BE7CB}" destId="{7773650F-1AEE-43CB-9C45-AD47064C1604}" srcOrd="0" destOrd="0" presId="urn:microsoft.com/office/officeart/2008/layout/HorizontalMultiLevelHierarchy"/>
    <dgm:cxn modelId="{F192705F-0FCB-4846-8939-ECB418AB8BD0}" type="presParOf" srcId="{7773650F-1AEE-43CB-9C45-AD47064C1604}" destId="{59D683D5-234C-4EB1-AED9-EAF8F05DED56}" srcOrd="0" destOrd="0" presId="urn:microsoft.com/office/officeart/2008/layout/HorizontalMultiLevelHierarchy"/>
    <dgm:cxn modelId="{EE78D07F-9B07-49FB-820F-2017AAC19B44}" type="presParOf" srcId="{AF553769-85FF-4904-B047-333D1E0BE7CB}" destId="{BDE95FC0-C56C-4C9B-9C8D-4DE5DA3A3761}" srcOrd="1" destOrd="0" presId="urn:microsoft.com/office/officeart/2008/layout/HorizontalMultiLevelHierarchy"/>
    <dgm:cxn modelId="{4D9D0483-998A-4AEE-B426-4DF03B33619C}" type="presParOf" srcId="{BDE95FC0-C56C-4C9B-9C8D-4DE5DA3A3761}" destId="{304E9F03-99D5-4907-AC02-5526B28A39D0}" srcOrd="0" destOrd="0" presId="urn:microsoft.com/office/officeart/2008/layout/HorizontalMultiLevelHierarchy"/>
    <dgm:cxn modelId="{BE5A93C6-3726-48AD-98D5-CA09C61655D6}" type="presParOf" srcId="{BDE95FC0-C56C-4C9B-9C8D-4DE5DA3A3761}" destId="{A4F926F2-15C3-481E-BD29-63A255584E65}" srcOrd="1" destOrd="0" presId="urn:microsoft.com/office/officeart/2008/layout/HorizontalMultiLevelHierarchy"/>
    <dgm:cxn modelId="{C8067AB3-66F3-4DF7-9BDA-DFB18359CDE2}" type="presParOf" srcId="{DF05AACB-A352-4449-939C-F96D6114A000}" destId="{6682B282-0275-49B3-A79F-7A10FBC19BD6}" srcOrd="2" destOrd="0" presId="urn:microsoft.com/office/officeart/2008/layout/HorizontalMultiLevelHierarchy"/>
    <dgm:cxn modelId="{02447C5E-5208-4E18-8440-5C8540788CCA}" type="presParOf" srcId="{6682B282-0275-49B3-A79F-7A10FBC19BD6}" destId="{E250E3F2-068D-42C1-9365-EC0F1CD5C26E}" srcOrd="0" destOrd="0" presId="urn:microsoft.com/office/officeart/2008/layout/HorizontalMultiLevelHierarchy"/>
    <dgm:cxn modelId="{54CD84E9-85E7-4741-960E-F39BAAE09291}" type="presParOf" srcId="{DF05AACB-A352-4449-939C-F96D6114A000}" destId="{D0B1B385-8D83-4B3F-ADAD-95BCDF8842BA}" srcOrd="3" destOrd="0" presId="urn:microsoft.com/office/officeart/2008/layout/HorizontalMultiLevelHierarchy"/>
    <dgm:cxn modelId="{CFB4380B-F8EB-4E73-9835-CE7E52F18132}" type="presParOf" srcId="{D0B1B385-8D83-4B3F-ADAD-95BCDF8842BA}" destId="{D6F5E96E-EAFE-4C4B-B565-57A2EAFD8D44}" srcOrd="0" destOrd="0" presId="urn:microsoft.com/office/officeart/2008/layout/HorizontalMultiLevelHierarchy"/>
    <dgm:cxn modelId="{B2130BAC-C376-4543-A1B1-9FF61294537A}" type="presParOf" srcId="{D0B1B385-8D83-4B3F-ADAD-95BCDF8842BA}" destId="{C03F6B51-7F7B-441D-A701-BAB0451E43A9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69B63CC-0ED7-4B2C-BBE9-32D1B8115C3B}" type="doc">
      <dgm:prSet loTypeId="urn:microsoft.com/office/officeart/2008/layout/HorizontalMultiLevelHierarchy" loCatId="hierarchy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es-CO"/>
        </a:p>
      </dgm:t>
    </dgm:pt>
    <dgm:pt modelId="{31CFDBD8-F201-4883-A3F7-C2814B93C697}">
      <dgm:prSet phldrT="[Texto]"/>
      <dgm:spPr/>
      <dgm:t>
        <a:bodyPr/>
        <a:lstStyle/>
        <a:p>
          <a:r>
            <a:rPr lang="es-CO" b="1" dirty="0"/>
            <a:t>Cronograma de aplicación</a:t>
          </a:r>
          <a:endParaRPr lang="es-CO" dirty="0"/>
        </a:p>
      </dgm:t>
    </dgm:pt>
    <dgm:pt modelId="{52DBF08E-DBA1-4497-B82E-250AAAC24DC6}" type="parTrans" cxnId="{4F44A02E-16D8-477F-9F74-D5680834029E}">
      <dgm:prSet/>
      <dgm:spPr/>
      <dgm:t>
        <a:bodyPr/>
        <a:lstStyle/>
        <a:p>
          <a:endParaRPr lang="es-CO"/>
        </a:p>
      </dgm:t>
    </dgm:pt>
    <dgm:pt modelId="{1087E044-AA61-4C32-B124-AF5833CF964E}" type="sibTrans" cxnId="{4F44A02E-16D8-477F-9F74-D5680834029E}">
      <dgm:prSet/>
      <dgm:spPr/>
      <dgm:t>
        <a:bodyPr/>
        <a:lstStyle/>
        <a:p>
          <a:endParaRPr lang="es-CO"/>
        </a:p>
      </dgm:t>
    </dgm:pt>
    <dgm:pt modelId="{7073757E-65D7-4C48-8528-A82E15016D2F}" type="asst">
      <dgm:prSet phldrT="[Texto]" custT="1"/>
      <dgm:spPr/>
      <dgm:t>
        <a:bodyPr/>
        <a:lstStyle/>
        <a:p>
          <a:r>
            <a:rPr lang="es-CO" sz="1400" dirty="0"/>
            <a:t>Periodo de preparación obligatoria</a:t>
          </a:r>
        </a:p>
      </dgm:t>
    </dgm:pt>
    <dgm:pt modelId="{83E30480-1E5F-41A1-B53F-5F9BB34AB527}" type="parTrans" cxnId="{6CB4272E-202A-41B5-B9FD-4935C37D9E87}">
      <dgm:prSet/>
      <dgm:spPr/>
      <dgm:t>
        <a:bodyPr/>
        <a:lstStyle/>
        <a:p>
          <a:endParaRPr lang="es-CO"/>
        </a:p>
      </dgm:t>
    </dgm:pt>
    <dgm:pt modelId="{95053AB3-C4CA-427C-AA13-81CC2E2EEC34}" type="sibTrans" cxnId="{6CB4272E-202A-41B5-B9FD-4935C37D9E87}">
      <dgm:prSet/>
      <dgm:spPr/>
      <dgm:t>
        <a:bodyPr/>
        <a:lstStyle/>
        <a:p>
          <a:endParaRPr lang="es-CO"/>
        </a:p>
      </dgm:t>
    </dgm:pt>
    <dgm:pt modelId="{A15EBFA8-2B4C-45B9-B9EC-428A4C2A3C19}">
      <dgm:prSet phldrT="[Texto]" custT="1"/>
      <dgm:spPr/>
      <dgm:t>
        <a:bodyPr/>
        <a:lstStyle/>
        <a:p>
          <a:r>
            <a:rPr lang="es-CO" sz="1400" dirty="0"/>
            <a:t>Fecha de transición</a:t>
          </a:r>
        </a:p>
      </dgm:t>
    </dgm:pt>
    <dgm:pt modelId="{D43217BC-ADC0-44D9-875D-918E4AA8ED8B}" type="parTrans" cxnId="{3D9D2F2D-37FD-4BD8-834E-09608F044081}">
      <dgm:prSet/>
      <dgm:spPr/>
      <dgm:t>
        <a:bodyPr/>
        <a:lstStyle/>
        <a:p>
          <a:endParaRPr lang="es-CO"/>
        </a:p>
      </dgm:t>
    </dgm:pt>
    <dgm:pt modelId="{437EEE55-5707-48B7-A17A-0D2419461EFA}" type="sibTrans" cxnId="{3D9D2F2D-37FD-4BD8-834E-09608F044081}">
      <dgm:prSet/>
      <dgm:spPr/>
      <dgm:t>
        <a:bodyPr/>
        <a:lstStyle/>
        <a:p>
          <a:endParaRPr lang="es-CO"/>
        </a:p>
      </dgm:t>
    </dgm:pt>
    <dgm:pt modelId="{2873CF0E-6367-4F47-B5B7-DFF3DE702A44}" type="asst">
      <dgm:prSet phldrT="[Texto]" custT="1"/>
      <dgm:spPr/>
      <dgm:t>
        <a:bodyPr/>
        <a:lstStyle/>
        <a:p>
          <a:r>
            <a:rPr lang="es-CO" sz="1400" dirty="0" smtClean="0"/>
            <a:t>01 de Enero 13 al 31 de diciembre del 2013</a:t>
          </a:r>
          <a:endParaRPr lang="es-CO" sz="1400" dirty="0"/>
        </a:p>
      </dgm:t>
    </dgm:pt>
    <dgm:pt modelId="{5F02B2A4-8600-46C7-B504-EA532E5073A9}" type="parTrans" cxnId="{FA082F73-3122-4D36-A1E8-A47620EB6A56}">
      <dgm:prSet/>
      <dgm:spPr/>
      <dgm:t>
        <a:bodyPr/>
        <a:lstStyle/>
        <a:p>
          <a:endParaRPr lang="es-CO"/>
        </a:p>
      </dgm:t>
    </dgm:pt>
    <dgm:pt modelId="{DDBC13B4-2779-48B4-B998-92E8C304A4B4}" type="sibTrans" cxnId="{FA082F73-3122-4D36-A1E8-A47620EB6A56}">
      <dgm:prSet/>
      <dgm:spPr/>
      <dgm:t>
        <a:bodyPr/>
        <a:lstStyle/>
        <a:p>
          <a:endParaRPr lang="es-CO"/>
        </a:p>
      </dgm:t>
    </dgm:pt>
    <dgm:pt modelId="{9FFDFCE2-0AF7-4D13-A363-2B194389D641}">
      <dgm:prSet phldrT="[Texto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CO" sz="1400" dirty="0"/>
            <a:t> </a:t>
          </a:r>
          <a:r>
            <a:rPr lang="es-CO" sz="1400" b="0" dirty="0" smtClean="0"/>
            <a:t>01 de Enero de 2014 al 31 de Diciembre de 2014</a:t>
          </a:r>
          <a:endParaRPr lang="es-CO" sz="1400" b="0" dirty="0"/>
        </a:p>
      </dgm:t>
    </dgm:pt>
    <dgm:pt modelId="{02670FC6-25A5-49C0-A25A-07823D5DF919}" type="parTrans" cxnId="{D8428BD3-526E-4F81-9151-CD9DCBB28E60}">
      <dgm:prSet/>
      <dgm:spPr/>
      <dgm:t>
        <a:bodyPr/>
        <a:lstStyle/>
        <a:p>
          <a:endParaRPr lang="es-CO"/>
        </a:p>
      </dgm:t>
    </dgm:pt>
    <dgm:pt modelId="{5A074F30-C3F5-4EB6-9359-6A92D0A30EEF}" type="sibTrans" cxnId="{D8428BD3-526E-4F81-9151-CD9DCBB28E60}">
      <dgm:prSet/>
      <dgm:spPr/>
      <dgm:t>
        <a:bodyPr/>
        <a:lstStyle/>
        <a:p>
          <a:endParaRPr lang="es-CO"/>
        </a:p>
      </dgm:t>
    </dgm:pt>
    <dgm:pt modelId="{F94B7E36-9A16-4E68-8D19-81DAE1681D9C}">
      <dgm:prSet phldrT="[Texto]" custT="1"/>
      <dgm:spPr/>
      <dgm:t>
        <a:bodyPr/>
        <a:lstStyle/>
        <a:p>
          <a:r>
            <a:rPr lang="es-CO" sz="1400" dirty="0"/>
            <a:t>Fecha de aplicación</a:t>
          </a:r>
        </a:p>
      </dgm:t>
    </dgm:pt>
    <dgm:pt modelId="{8F39BF11-F298-4E5E-A520-8BF6ACAD4426}" type="parTrans" cxnId="{A815C5B6-1718-4866-8CCD-046104C3DEBE}">
      <dgm:prSet/>
      <dgm:spPr/>
      <dgm:t>
        <a:bodyPr/>
        <a:lstStyle/>
        <a:p>
          <a:endParaRPr lang="es-CO"/>
        </a:p>
      </dgm:t>
    </dgm:pt>
    <dgm:pt modelId="{E7FBB062-35D6-4920-91AF-D79A4FD67127}" type="sibTrans" cxnId="{A815C5B6-1718-4866-8CCD-046104C3DEBE}">
      <dgm:prSet/>
      <dgm:spPr/>
      <dgm:t>
        <a:bodyPr/>
        <a:lstStyle/>
        <a:p>
          <a:endParaRPr lang="es-CO"/>
        </a:p>
      </dgm:t>
    </dgm:pt>
    <dgm:pt modelId="{BE6A2A9C-BE22-4CC3-B5CA-C772BB4D4D12}">
      <dgm:prSet phldrT="[Texto]" custT="1"/>
      <dgm:spPr/>
      <dgm:t>
        <a:bodyPr/>
        <a:lstStyle/>
        <a:p>
          <a:r>
            <a:rPr lang="es-CO" sz="1400" b="0" dirty="0" smtClean="0"/>
            <a:t>01 De Enero de 2015 al 31de Diciembre de 2015</a:t>
          </a:r>
          <a:endParaRPr lang="es-CO" sz="1400" b="0" dirty="0"/>
        </a:p>
      </dgm:t>
    </dgm:pt>
    <dgm:pt modelId="{D3B3F803-CCEE-43F6-9628-38CEBCAD2DFE}" type="parTrans" cxnId="{6D05B6D2-2E6C-405B-BE9D-05ECB1478F6B}">
      <dgm:prSet/>
      <dgm:spPr/>
      <dgm:t>
        <a:bodyPr/>
        <a:lstStyle/>
        <a:p>
          <a:endParaRPr lang="es-CO"/>
        </a:p>
      </dgm:t>
    </dgm:pt>
    <dgm:pt modelId="{F45C762D-DD70-4C9F-89EC-99E7D671AE07}" type="sibTrans" cxnId="{6D05B6D2-2E6C-405B-BE9D-05ECB1478F6B}">
      <dgm:prSet/>
      <dgm:spPr/>
      <dgm:t>
        <a:bodyPr/>
        <a:lstStyle/>
        <a:p>
          <a:endParaRPr lang="es-CO"/>
        </a:p>
      </dgm:t>
    </dgm:pt>
    <dgm:pt modelId="{1FD6280A-803E-4769-845B-42832E37CF64}">
      <dgm:prSet phldrT="[Texto]" custT="1"/>
      <dgm:spPr/>
      <dgm:t>
        <a:bodyPr/>
        <a:lstStyle/>
        <a:p>
          <a:r>
            <a:rPr lang="es-CO" sz="1400" dirty="0"/>
            <a:t>Fecha de reporte</a:t>
          </a:r>
        </a:p>
      </dgm:t>
    </dgm:pt>
    <dgm:pt modelId="{B8F5735D-E136-40F1-8250-8DA4B8185A5C}" type="parTrans" cxnId="{A0A1BEF5-CDD0-42F1-86D5-85AF02ED17AB}">
      <dgm:prSet/>
      <dgm:spPr/>
      <dgm:t>
        <a:bodyPr/>
        <a:lstStyle/>
        <a:p>
          <a:endParaRPr lang="es-CO"/>
        </a:p>
      </dgm:t>
    </dgm:pt>
    <dgm:pt modelId="{D1AF3B1F-E686-44FB-A83B-AED010C48F79}" type="sibTrans" cxnId="{A0A1BEF5-CDD0-42F1-86D5-85AF02ED17AB}">
      <dgm:prSet/>
      <dgm:spPr/>
      <dgm:t>
        <a:bodyPr/>
        <a:lstStyle/>
        <a:p>
          <a:endParaRPr lang="es-CO"/>
        </a:p>
      </dgm:t>
    </dgm:pt>
    <dgm:pt modelId="{59819479-CEFC-49C7-B697-B3602FCCB22A}">
      <dgm:prSet phldrT="[Texto]" custT="1"/>
      <dgm:spPr/>
      <dgm:t>
        <a:bodyPr/>
        <a:lstStyle/>
        <a:p>
          <a:r>
            <a:rPr lang="es-CO" sz="1400" dirty="0"/>
            <a:t>31 de diciembre de 2015</a:t>
          </a:r>
        </a:p>
      </dgm:t>
    </dgm:pt>
    <dgm:pt modelId="{62BE0392-638D-4C3B-868C-15EAEEF96414}" type="parTrans" cxnId="{9498AB55-2F9D-4A8F-9729-F765B0EB21E7}">
      <dgm:prSet/>
      <dgm:spPr/>
      <dgm:t>
        <a:bodyPr/>
        <a:lstStyle/>
        <a:p>
          <a:endParaRPr lang="es-CO"/>
        </a:p>
      </dgm:t>
    </dgm:pt>
    <dgm:pt modelId="{E4F2F2DD-8EDC-41DE-9409-6436A6A71B15}" type="sibTrans" cxnId="{9498AB55-2F9D-4A8F-9729-F765B0EB21E7}">
      <dgm:prSet/>
      <dgm:spPr/>
      <dgm:t>
        <a:bodyPr/>
        <a:lstStyle/>
        <a:p>
          <a:endParaRPr lang="es-CO"/>
        </a:p>
      </dgm:t>
    </dgm:pt>
    <dgm:pt modelId="{490DD6B4-D83F-4513-BE05-03C6D1B12C10}" type="pres">
      <dgm:prSet presAssocID="{F69B63CC-0ED7-4B2C-BBE9-32D1B8115C3B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015E6770-3CB2-48B1-9D3C-80BFCE82A768}" type="pres">
      <dgm:prSet presAssocID="{31CFDBD8-F201-4883-A3F7-C2814B93C697}" presName="root1" presStyleCnt="0"/>
      <dgm:spPr/>
    </dgm:pt>
    <dgm:pt modelId="{3E019ABF-A1BC-4226-AB06-8E4E0498C63C}" type="pres">
      <dgm:prSet presAssocID="{31CFDBD8-F201-4883-A3F7-C2814B93C697}" presName="LevelOneTextNode" presStyleLbl="node0" presStyleIdx="0" presStyleCnt="1" custLinFactX="-100000" custLinFactNeighborX="-1186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F05AACB-A352-4449-939C-F96D6114A000}" type="pres">
      <dgm:prSet presAssocID="{31CFDBD8-F201-4883-A3F7-C2814B93C697}" presName="level2hierChild" presStyleCnt="0"/>
      <dgm:spPr/>
    </dgm:pt>
    <dgm:pt modelId="{29BD48FF-3CEA-4B2F-8649-EC768BA812F6}" type="pres">
      <dgm:prSet presAssocID="{83E30480-1E5F-41A1-B53F-5F9BB34AB527}" presName="conn2-1" presStyleLbl="parChTrans1D2" presStyleIdx="0" presStyleCnt="4"/>
      <dgm:spPr/>
      <dgm:t>
        <a:bodyPr/>
        <a:lstStyle/>
        <a:p>
          <a:endParaRPr lang="es-ES"/>
        </a:p>
      </dgm:t>
    </dgm:pt>
    <dgm:pt modelId="{2BD533B0-C0A7-4752-BA74-90481D42B8B0}" type="pres">
      <dgm:prSet presAssocID="{83E30480-1E5F-41A1-B53F-5F9BB34AB527}" presName="connTx" presStyleLbl="parChTrans1D2" presStyleIdx="0" presStyleCnt="4"/>
      <dgm:spPr/>
      <dgm:t>
        <a:bodyPr/>
        <a:lstStyle/>
        <a:p>
          <a:endParaRPr lang="es-ES"/>
        </a:p>
      </dgm:t>
    </dgm:pt>
    <dgm:pt modelId="{474D1DE7-8451-467B-98F5-B1DA2AE08810}" type="pres">
      <dgm:prSet presAssocID="{7073757E-65D7-4C48-8528-A82E15016D2F}" presName="root2" presStyleCnt="0"/>
      <dgm:spPr/>
    </dgm:pt>
    <dgm:pt modelId="{81D0B9C0-3E93-4D01-92DF-935FB08B3FE0}" type="pres">
      <dgm:prSet presAssocID="{7073757E-65D7-4C48-8528-A82E15016D2F}" presName="LevelTwoTextNode" presStyleLbl="asst1" presStyleIdx="0" presStyleCnt="2" custScaleX="14746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F553769-85FF-4904-B047-333D1E0BE7CB}" type="pres">
      <dgm:prSet presAssocID="{7073757E-65D7-4C48-8528-A82E15016D2F}" presName="level3hierChild" presStyleCnt="0"/>
      <dgm:spPr/>
    </dgm:pt>
    <dgm:pt modelId="{7773650F-1AEE-43CB-9C45-AD47064C1604}" type="pres">
      <dgm:prSet presAssocID="{5F02B2A4-8600-46C7-B504-EA532E5073A9}" presName="conn2-1" presStyleLbl="parChTrans1D3" presStyleIdx="0" presStyleCnt="4"/>
      <dgm:spPr/>
      <dgm:t>
        <a:bodyPr/>
        <a:lstStyle/>
        <a:p>
          <a:endParaRPr lang="es-ES"/>
        </a:p>
      </dgm:t>
    </dgm:pt>
    <dgm:pt modelId="{59D683D5-234C-4EB1-AED9-EAF8F05DED56}" type="pres">
      <dgm:prSet presAssocID="{5F02B2A4-8600-46C7-B504-EA532E5073A9}" presName="connTx" presStyleLbl="parChTrans1D3" presStyleIdx="0" presStyleCnt="4"/>
      <dgm:spPr/>
      <dgm:t>
        <a:bodyPr/>
        <a:lstStyle/>
        <a:p>
          <a:endParaRPr lang="es-ES"/>
        </a:p>
      </dgm:t>
    </dgm:pt>
    <dgm:pt modelId="{BDE95FC0-C56C-4C9B-9C8D-4DE5DA3A3761}" type="pres">
      <dgm:prSet presAssocID="{2873CF0E-6367-4F47-B5B7-DFF3DE702A44}" presName="root2" presStyleCnt="0"/>
      <dgm:spPr/>
    </dgm:pt>
    <dgm:pt modelId="{304E9F03-99D5-4907-AC02-5526B28A39D0}" type="pres">
      <dgm:prSet presAssocID="{2873CF0E-6367-4F47-B5B7-DFF3DE702A44}" presName="LevelTwoTextNode" presStyleLbl="asst1" presStyleIdx="1" presStyleCnt="2" custScaleX="14746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4F926F2-15C3-481E-BD29-63A255584E65}" type="pres">
      <dgm:prSet presAssocID="{2873CF0E-6367-4F47-B5B7-DFF3DE702A44}" presName="level3hierChild" presStyleCnt="0"/>
      <dgm:spPr/>
    </dgm:pt>
    <dgm:pt modelId="{6682B282-0275-49B3-A79F-7A10FBC19BD6}" type="pres">
      <dgm:prSet presAssocID="{D43217BC-ADC0-44D9-875D-918E4AA8ED8B}" presName="conn2-1" presStyleLbl="parChTrans1D2" presStyleIdx="1" presStyleCnt="4"/>
      <dgm:spPr/>
      <dgm:t>
        <a:bodyPr/>
        <a:lstStyle/>
        <a:p>
          <a:endParaRPr lang="es-ES"/>
        </a:p>
      </dgm:t>
    </dgm:pt>
    <dgm:pt modelId="{E250E3F2-068D-42C1-9365-EC0F1CD5C26E}" type="pres">
      <dgm:prSet presAssocID="{D43217BC-ADC0-44D9-875D-918E4AA8ED8B}" presName="connTx" presStyleLbl="parChTrans1D2" presStyleIdx="1" presStyleCnt="4"/>
      <dgm:spPr/>
      <dgm:t>
        <a:bodyPr/>
        <a:lstStyle/>
        <a:p>
          <a:endParaRPr lang="es-ES"/>
        </a:p>
      </dgm:t>
    </dgm:pt>
    <dgm:pt modelId="{D0B1B385-8D83-4B3F-ADAD-95BCDF8842BA}" type="pres">
      <dgm:prSet presAssocID="{A15EBFA8-2B4C-45B9-B9EC-428A4C2A3C19}" presName="root2" presStyleCnt="0"/>
      <dgm:spPr/>
    </dgm:pt>
    <dgm:pt modelId="{D6F5E96E-EAFE-4C4B-B565-57A2EAFD8D44}" type="pres">
      <dgm:prSet presAssocID="{A15EBFA8-2B4C-45B9-B9EC-428A4C2A3C19}" presName="LevelTwoTextNode" presStyleLbl="node2" presStyleIdx="0" presStyleCnt="3" custScaleX="14746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03F6B51-7F7B-441D-A701-BAB0451E43A9}" type="pres">
      <dgm:prSet presAssocID="{A15EBFA8-2B4C-45B9-B9EC-428A4C2A3C19}" presName="level3hierChild" presStyleCnt="0"/>
      <dgm:spPr/>
    </dgm:pt>
    <dgm:pt modelId="{FFE6C433-23E2-4A16-8CB0-A9B3F9A6C03D}" type="pres">
      <dgm:prSet presAssocID="{02670FC6-25A5-49C0-A25A-07823D5DF919}" presName="conn2-1" presStyleLbl="parChTrans1D3" presStyleIdx="1" presStyleCnt="4"/>
      <dgm:spPr/>
      <dgm:t>
        <a:bodyPr/>
        <a:lstStyle/>
        <a:p>
          <a:endParaRPr lang="es-ES"/>
        </a:p>
      </dgm:t>
    </dgm:pt>
    <dgm:pt modelId="{E3D57AFD-4755-416B-9287-1F1D059458AC}" type="pres">
      <dgm:prSet presAssocID="{02670FC6-25A5-49C0-A25A-07823D5DF919}" presName="connTx" presStyleLbl="parChTrans1D3" presStyleIdx="1" presStyleCnt="4"/>
      <dgm:spPr/>
      <dgm:t>
        <a:bodyPr/>
        <a:lstStyle/>
        <a:p>
          <a:endParaRPr lang="es-ES"/>
        </a:p>
      </dgm:t>
    </dgm:pt>
    <dgm:pt modelId="{BDCDEEE9-D755-4633-B7C9-BDC089202D88}" type="pres">
      <dgm:prSet presAssocID="{9FFDFCE2-0AF7-4D13-A363-2B194389D641}" presName="root2" presStyleCnt="0"/>
      <dgm:spPr/>
    </dgm:pt>
    <dgm:pt modelId="{B59C0867-8BFC-47AE-AF69-8A67F91DED6D}" type="pres">
      <dgm:prSet presAssocID="{9FFDFCE2-0AF7-4D13-A363-2B194389D641}" presName="LevelTwoTextNode" presStyleLbl="node3" presStyleIdx="0" presStyleCnt="3" custScaleX="14746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20C1153-8597-4E33-BDFC-3A0C7E357D2D}" type="pres">
      <dgm:prSet presAssocID="{9FFDFCE2-0AF7-4D13-A363-2B194389D641}" presName="level3hierChild" presStyleCnt="0"/>
      <dgm:spPr/>
    </dgm:pt>
    <dgm:pt modelId="{F9C81F87-2459-4072-80C6-B108315D516B}" type="pres">
      <dgm:prSet presAssocID="{8F39BF11-F298-4E5E-A520-8BF6ACAD4426}" presName="conn2-1" presStyleLbl="parChTrans1D2" presStyleIdx="2" presStyleCnt="4"/>
      <dgm:spPr/>
      <dgm:t>
        <a:bodyPr/>
        <a:lstStyle/>
        <a:p>
          <a:endParaRPr lang="es-ES"/>
        </a:p>
      </dgm:t>
    </dgm:pt>
    <dgm:pt modelId="{6D007CBD-365C-450E-AFA6-2665234A7812}" type="pres">
      <dgm:prSet presAssocID="{8F39BF11-F298-4E5E-A520-8BF6ACAD4426}" presName="connTx" presStyleLbl="parChTrans1D2" presStyleIdx="2" presStyleCnt="4"/>
      <dgm:spPr/>
      <dgm:t>
        <a:bodyPr/>
        <a:lstStyle/>
        <a:p>
          <a:endParaRPr lang="es-ES"/>
        </a:p>
      </dgm:t>
    </dgm:pt>
    <dgm:pt modelId="{14AF8673-CBCE-4966-A16C-E4848B663EB7}" type="pres">
      <dgm:prSet presAssocID="{F94B7E36-9A16-4E68-8D19-81DAE1681D9C}" presName="root2" presStyleCnt="0"/>
      <dgm:spPr/>
    </dgm:pt>
    <dgm:pt modelId="{911088CC-2342-436E-8BF0-94F33979B493}" type="pres">
      <dgm:prSet presAssocID="{F94B7E36-9A16-4E68-8D19-81DAE1681D9C}" presName="LevelTwoTextNode" presStyleLbl="node2" presStyleIdx="1" presStyleCnt="3" custScaleX="14746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BC5531B-100F-43BE-80A0-9DA3A6984541}" type="pres">
      <dgm:prSet presAssocID="{F94B7E36-9A16-4E68-8D19-81DAE1681D9C}" presName="level3hierChild" presStyleCnt="0"/>
      <dgm:spPr/>
    </dgm:pt>
    <dgm:pt modelId="{79553E5E-31C3-41F1-9C51-350F5A8A71EC}" type="pres">
      <dgm:prSet presAssocID="{D3B3F803-CCEE-43F6-9628-38CEBCAD2DFE}" presName="conn2-1" presStyleLbl="parChTrans1D3" presStyleIdx="2" presStyleCnt="4"/>
      <dgm:spPr/>
      <dgm:t>
        <a:bodyPr/>
        <a:lstStyle/>
        <a:p>
          <a:endParaRPr lang="es-ES"/>
        </a:p>
      </dgm:t>
    </dgm:pt>
    <dgm:pt modelId="{1373E2E4-A307-434A-88F4-A8F3B3F69737}" type="pres">
      <dgm:prSet presAssocID="{D3B3F803-CCEE-43F6-9628-38CEBCAD2DFE}" presName="connTx" presStyleLbl="parChTrans1D3" presStyleIdx="2" presStyleCnt="4"/>
      <dgm:spPr/>
      <dgm:t>
        <a:bodyPr/>
        <a:lstStyle/>
        <a:p>
          <a:endParaRPr lang="es-ES"/>
        </a:p>
      </dgm:t>
    </dgm:pt>
    <dgm:pt modelId="{9F8B1829-6A1B-4622-BE9E-CA6C383872A5}" type="pres">
      <dgm:prSet presAssocID="{BE6A2A9C-BE22-4CC3-B5CA-C772BB4D4D12}" presName="root2" presStyleCnt="0"/>
      <dgm:spPr/>
    </dgm:pt>
    <dgm:pt modelId="{96ECB959-EB73-4A47-8180-8FE3B80E7DB4}" type="pres">
      <dgm:prSet presAssocID="{BE6A2A9C-BE22-4CC3-B5CA-C772BB4D4D12}" presName="LevelTwoTextNode" presStyleLbl="node3" presStyleIdx="1" presStyleCnt="3" custScaleX="14746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E47E8EB-A8A0-4208-80A1-BEA81AD32246}" type="pres">
      <dgm:prSet presAssocID="{BE6A2A9C-BE22-4CC3-B5CA-C772BB4D4D12}" presName="level3hierChild" presStyleCnt="0"/>
      <dgm:spPr/>
    </dgm:pt>
    <dgm:pt modelId="{D289DA28-DF36-429D-AE36-85B4BEC8104E}" type="pres">
      <dgm:prSet presAssocID="{B8F5735D-E136-40F1-8250-8DA4B8185A5C}" presName="conn2-1" presStyleLbl="parChTrans1D2" presStyleIdx="3" presStyleCnt="4"/>
      <dgm:spPr/>
      <dgm:t>
        <a:bodyPr/>
        <a:lstStyle/>
        <a:p>
          <a:endParaRPr lang="es-ES"/>
        </a:p>
      </dgm:t>
    </dgm:pt>
    <dgm:pt modelId="{01BB97A1-B359-44BD-8551-C7DF9D2D4B0A}" type="pres">
      <dgm:prSet presAssocID="{B8F5735D-E136-40F1-8250-8DA4B8185A5C}" presName="connTx" presStyleLbl="parChTrans1D2" presStyleIdx="3" presStyleCnt="4"/>
      <dgm:spPr/>
      <dgm:t>
        <a:bodyPr/>
        <a:lstStyle/>
        <a:p>
          <a:endParaRPr lang="es-ES"/>
        </a:p>
      </dgm:t>
    </dgm:pt>
    <dgm:pt modelId="{55C06EF5-1662-48EC-B9DC-C6DDD17F9C69}" type="pres">
      <dgm:prSet presAssocID="{1FD6280A-803E-4769-845B-42832E37CF64}" presName="root2" presStyleCnt="0"/>
      <dgm:spPr/>
    </dgm:pt>
    <dgm:pt modelId="{46AAAEE4-C45F-48AE-9042-75D77D66D596}" type="pres">
      <dgm:prSet presAssocID="{1FD6280A-803E-4769-845B-42832E37CF64}" presName="LevelTwoTextNode" presStyleLbl="node2" presStyleIdx="2" presStyleCnt="3" custScaleX="14746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387950AD-60BE-4601-9540-93D872CAB444}" type="pres">
      <dgm:prSet presAssocID="{1FD6280A-803E-4769-845B-42832E37CF64}" presName="level3hierChild" presStyleCnt="0"/>
      <dgm:spPr/>
    </dgm:pt>
    <dgm:pt modelId="{AC2F5787-0DE2-4F63-B31E-0516A89577B7}" type="pres">
      <dgm:prSet presAssocID="{62BE0392-638D-4C3B-868C-15EAEEF96414}" presName="conn2-1" presStyleLbl="parChTrans1D3" presStyleIdx="3" presStyleCnt="4"/>
      <dgm:spPr/>
      <dgm:t>
        <a:bodyPr/>
        <a:lstStyle/>
        <a:p>
          <a:endParaRPr lang="es-ES"/>
        </a:p>
      </dgm:t>
    </dgm:pt>
    <dgm:pt modelId="{2598865E-3F6B-4570-9E2B-E7DEFA46ED82}" type="pres">
      <dgm:prSet presAssocID="{62BE0392-638D-4C3B-868C-15EAEEF96414}" presName="connTx" presStyleLbl="parChTrans1D3" presStyleIdx="3" presStyleCnt="4"/>
      <dgm:spPr/>
      <dgm:t>
        <a:bodyPr/>
        <a:lstStyle/>
        <a:p>
          <a:endParaRPr lang="es-ES"/>
        </a:p>
      </dgm:t>
    </dgm:pt>
    <dgm:pt modelId="{DB0299BF-9CC7-429F-A4F7-880AF1F4245F}" type="pres">
      <dgm:prSet presAssocID="{59819479-CEFC-49C7-B697-B3602FCCB22A}" presName="root2" presStyleCnt="0"/>
      <dgm:spPr/>
    </dgm:pt>
    <dgm:pt modelId="{8D424A58-FBCD-4203-9DC0-4775E6B47B06}" type="pres">
      <dgm:prSet presAssocID="{59819479-CEFC-49C7-B697-B3602FCCB22A}" presName="LevelTwoTextNode" presStyleLbl="node3" presStyleIdx="2" presStyleCnt="3" custScaleX="14746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EAED360-CDD7-4EA2-930F-0BB2BCFC941D}" type="pres">
      <dgm:prSet presAssocID="{59819479-CEFC-49C7-B697-B3602FCCB22A}" presName="level3hierChild" presStyleCnt="0"/>
      <dgm:spPr/>
    </dgm:pt>
  </dgm:ptLst>
  <dgm:cxnLst>
    <dgm:cxn modelId="{A0A1BEF5-CDD0-42F1-86D5-85AF02ED17AB}" srcId="{31CFDBD8-F201-4883-A3F7-C2814B93C697}" destId="{1FD6280A-803E-4769-845B-42832E37CF64}" srcOrd="3" destOrd="0" parTransId="{B8F5735D-E136-40F1-8250-8DA4B8185A5C}" sibTransId="{D1AF3B1F-E686-44FB-A83B-AED010C48F79}"/>
    <dgm:cxn modelId="{D8428BD3-526E-4F81-9151-CD9DCBB28E60}" srcId="{A15EBFA8-2B4C-45B9-B9EC-428A4C2A3C19}" destId="{9FFDFCE2-0AF7-4D13-A363-2B194389D641}" srcOrd="0" destOrd="0" parTransId="{02670FC6-25A5-49C0-A25A-07823D5DF919}" sibTransId="{5A074F30-C3F5-4EB6-9359-6A92D0A30EEF}"/>
    <dgm:cxn modelId="{B71FA2AD-81B9-462E-95AB-9B2AE482036E}" type="presOf" srcId="{8F39BF11-F298-4E5E-A520-8BF6ACAD4426}" destId="{F9C81F87-2459-4072-80C6-B108315D516B}" srcOrd="0" destOrd="0" presId="urn:microsoft.com/office/officeart/2008/layout/HorizontalMultiLevelHierarchy"/>
    <dgm:cxn modelId="{4849D381-E3E8-4C25-BA5B-854F4F282B13}" type="presOf" srcId="{31CFDBD8-F201-4883-A3F7-C2814B93C697}" destId="{3E019ABF-A1BC-4226-AB06-8E4E0498C63C}" srcOrd="0" destOrd="0" presId="urn:microsoft.com/office/officeart/2008/layout/HorizontalMultiLevelHierarchy"/>
    <dgm:cxn modelId="{683F5126-11D8-4B21-A039-0392F6D1B679}" type="presOf" srcId="{BE6A2A9C-BE22-4CC3-B5CA-C772BB4D4D12}" destId="{96ECB959-EB73-4A47-8180-8FE3B80E7DB4}" srcOrd="0" destOrd="0" presId="urn:microsoft.com/office/officeart/2008/layout/HorizontalMultiLevelHierarchy"/>
    <dgm:cxn modelId="{A0749863-91E9-426A-A384-825171986080}" type="presOf" srcId="{2873CF0E-6367-4F47-B5B7-DFF3DE702A44}" destId="{304E9F03-99D5-4907-AC02-5526B28A39D0}" srcOrd="0" destOrd="0" presId="urn:microsoft.com/office/officeart/2008/layout/HorizontalMultiLevelHierarchy"/>
    <dgm:cxn modelId="{321AFD0B-3392-4D37-80A8-882CA2B5EA61}" type="presOf" srcId="{1FD6280A-803E-4769-845B-42832E37CF64}" destId="{46AAAEE4-C45F-48AE-9042-75D77D66D596}" srcOrd="0" destOrd="0" presId="urn:microsoft.com/office/officeart/2008/layout/HorizontalMultiLevelHierarchy"/>
    <dgm:cxn modelId="{6D05B6D2-2E6C-405B-BE9D-05ECB1478F6B}" srcId="{F94B7E36-9A16-4E68-8D19-81DAE1681D9C}" destId="{BE6A2A9C-BE22-4CC3-B5CA-C772BB4D4D12}" srcOrd="0" destOrd="0" parTransId="{D3B3F803-CCEE-43F6-9628-38CEBCAD2DFE}" sibTransId="{F45C762D-DD70-4C9F-89EC-99E7D671AE07}"/>
    <dgm:cxn modelId="{A7C1EA94-3DAB-4E46-9FA1-B08629C8679B}" type="presOf" srcId="{D43217BC-ADC0-44D9-875D-918E4AA8ED8B}" destId="{E250E3F2-068D-42C1-9365-EC0F1CD5C26E}" srcOrd="1" destOrd="0" presId="urn:microsoft.com/office/officeart/2008/layout/HorizontalMultiLevelHierarchy"/>
    <dgm:cxn modelId="{58FBC2F1-D2F8-4B23-8FD8-042AD54CC245}" type="presOf" srcId="{B8F5735D-E136-40F1-8250-8DA4B8185A5C}" destId="{D289DA28-DF36-429D-AE36-85B4BEC8104E}" srcOrd="0" destOrd="0" presId="urn:microsoft.com/office/officeart/2008/layout/HorizontalMultiLevelHierarchy"/>
    <dgm:cxn modelId="{AB33770F-F0E9-4931-80CD-A85E00D12A53}" type="presOf" srcId="{59819479-CEFC-49C7-B697-B3602FCCB22A}" destId="{8D424A58-FBCD-4203-9DC0-4775E6B47B06}" srcOrd="0" destOrd="0" presId="urn:microsoft.com/office/officeart/2008/layout/HorizontalMultiLevelHierarchy"/>
    <dgm:cxn modelId="{B8DF59E4-E6B8-4729-90D9-FF09314C52B4}" type="presOf" srcId="{B8F5735D-E136-40F1-8250-8DA4B8185A5C}" destId="{01BB97A1-B359-44BD-8551-C7DF9D2D4B0A}" srcOrd="1" destOrd="0" presId="urn:microsoft.com/office/officeart/2008/layout/HorizontalMultiLevelHierarchy"/>
    <dgm:cxn modelId="{2036390E-1CAF-44E5-884D-7EEAA77F2212}" type="presOf" srcId="{8F39BF11-F298-4E5E-A520-8BF6ACAD4426}" destId="{6D007CBD-365C-450E-AFA6-2665234A7812}" srcOrd="1" destOrd="0" presId="urn:microsoft.com/office/officeart/2008/layout/HorizontalMultiLevelHierarchy"/>
    <dgm:cxn modelId="{D89C19BC-A419-4499-BED8-4DC2C46291C9}" type="presOf" srcId="{F94B7E36-9A16-4E68-8D19-81DAE1681D9C}" destId="{911088CC-2342-436E-8BF0-94F33979B493}" srcOrd="0" destOrd="0" presId="urn:microsoft.com/office/officeart/2008/layout/HorizontalMultiLevelHierarchy"/>
    <dgm:cxn modelId="{D146D2ED-8FCB-4FB8-8232-DC9A3A59CC10}" type="presOf" srcId="{F69B63CC-0ED7-4B2C-BBE9-32D1B8115C3B}" destId="{490DD6B4-D83F-4513-BE05-03C6D1B12C10}" srcOrd="0" destOrd="0" presId="urn:microsoft.com/office/officeart/2008/layout/HorizontalMultiLevelHierarchy"/>
    <dgm:cxn modelId="{6C81F2A9-BCAB-419C-ADD2-68C7C537AF19}" type="presOf" srcId="{A15EBFA8-2B4C-45B9-B9EC-428A4C2A3C19}" destId="{D6F5E96E-EAFE-4C4B-B565-57A2EAFD8D44}" srcOrd="0" destOrd="0" presId="urn:microsoft.com/office/officeart/2008/layout/HorizontalMultiLevelHierarchy"/>
    <dgm:cxn modelId="{EE6A13DE-7750-4CBA-9703-79D16B02E6B4}" type="presOf" srcId="{9FFDFCE2-0AF7-4D13-A363-2B194389D641}" destId="{B59C0867-8BFC-47AE-AF69-8A67F91DED6D}" srcOrd="0" destOrd="0" presId="urn:microsoft.com/office/officeart/2008/layout/HorizontalMultiLevelHierarchy"/>
    <dgm:cxn modelId="{3D9D2F2D-37FD-4BD8-834E-09608F044081}" srcId="{31CFDBD8-F201-4883-A3F7-C2814B93C697}" destId="{A15EBFA8-2B4C-45B9-B9EC-428A4C2A3C19}" srcOrd="1" destOrd="0" parTransId="{D43217BC-ADC0-44D9-875D-918E4AA8ED8B}" sibTransId="{437EEE55-5707-48B7-A17A-0D2419461EFA}"/>
    <dgm:cxn modelId="{4F44A02E-16D8-477F-9F74-D5680834029E}" srcId="{F69B63CC-0ED7-4B2C-BBE9-32D1B8115C3B}" destId="{31CFDBD8-F201-4883-A3F7-C2814B93C697}" srcOrd="0" destOrd="0" parTransId="{52DBF08E-DBA1-4497-B82E-250AAAC24DC6}" sibTransId="{1087E044-AA61-4C32-B124-AF5833CF964E}"/>
    <dgm:cxn modelId="{4DD5EEC2-5DC9-418E-81EA-5D314EDFF7AA}" type="presOf" srcId="{02670FC6-25A5-49C0-A25A-07823D5DF919}" destId="{FFE6C433-23E2-4A16-8CB0-A9B3F9A6C03D}" srcOrd="0" destOrd="0" presId="urn:microsoft.com/office/officeart/2008/layout/HorizontalMultiLevelHierarchy"/>
    <dgm:cxn modelId="{A882A0F0-8DBD-4F47-900B-C0F2FF8BDA30}" type="presOf" srcId="{83E30480-1E5F-41A1-B53F-5F9BB34AB527}" destId="{29BD48FF-3CEA-4B2F-8649-EC768BA812F6}" srcOrd="0" destOrd="0" presId="urn:microsoft.com/office/officeart/2008/layout/HorizontalMultiLevelHierarchy"/>
    <dgm:cxn modelId="{9498AB55-2F9D-4A8F-9729-F765B0EB21E7}" srcId="{1FD6280A-803E-4769-845B-42832E37CF64}" destId="{59819479-CEFC-49C7-B697-B3602FCCB22A}" srcOrd="0" destOrd="0" parTransId="{62BE0392-638D-4C3B-868C-15EAEEF96414}" sibTransId="{E4F2F2DD-8EDC-41DE-9409-6436A6A71B15}"/>
    <dgm:cxn modelId="{69956460-FFD0-40E6-ACBC-1F9951602059}" type="presOf" srcId="{83E30480-1E5F-41A1-B53F-5F9BB34AB527}" destId="{2BD533B0-C0A7-4752-BA74-90481D42B8B0}" srcOrd="1" destOrd="0" presId="urn:microsoft.com/office/officeart/2008/layout/HorizontalMultiLevelHierarchy"/>
    <dgm:cxn modelId="{671B8F05-0B8F-4AD4-A395-8775D063C5BF}" type="presOf" srcId="{D3B3F803-CCEE-43F6-9628-38CEBCAD2DFE}" destId="{1373E2E4-A307-434A-88F4-A8F3B3F69737}" srcOrd="1" destOrd="0" presId="urn:microsoft.com/office/officeart/2008/layout/HorizontalMultiLevelHierarchy"/>
    <dgm:cxn modelId="{6CB4272E-202A-41B5-B9FD-4935C37D9E87}" srcId="{31CFDBD8-F201-4883-A3F7-C2814B93C697}" destId="{7073757E-65D7-4C48-8528-A82E15016D2F}" srcOrd="0" destOrd="0" parTransId="{83E30480-1E5F-41A1-B53F-5F9BB34AB527}" sibTransId="{95053AB3-C4CA-427C-AA13-81CC2E2EEC34}"/>
    <dgm:cxn modelId="{FA082F73-3122-4D36-A1E8-A47620EB6A56}" srcId="{7073757E-65D7-4C48-8528-A82E15016D2F}" destId="{2873CF0E-6367-4F47-B5B7-DFF3DE702A44}" srcOrd="0" destOrd="0" parTransId="{5F02B2A4-8600-46C7-B504-EA532E5073A9}" sibTransId="{DDBC13B4-2779-48B4-B998-92E8C304A4B4}"/>
    <dgm:cxn modelId="{0223CAA7-1032-4B2D-9543-3E873E157D77}" type="presOf" srcId="{7073757E-65D7-4C48-8528-A82E15016D2F}" destId="{81D0B9C0-3E93-4D01-92DF-935FB08B3FE0}" srcOrd="0" destOrd="0" presId="urn:microsoft.com/office/officeart/2008/layout/HorizontalMultiLevelHierarchy"/>
    <dgm:cxn modelId="{E7964F2D-1E52-4FC5-9BEF-39C32BD5FC5B}" type="presOf" srcId="{02670FC6-25A5-49C0-A25A-07823D5DF919}" destId="{E3D57AFD-4755-416B-9287-1F1D059458AC}" srcOrd="1" destOrd="0" presId="urn:microsoft.com/office/officeart/2008/layout/HorizontalMultiLevelHierarchy"/>
    <dgm:cxn modelId="{9AED8842-1BCE-43E3-BF7F-BBDF92EFEF04}" type="presOf" srcId="{5F02B2A4-8600-46C7-B504-EA532E5073A9}" destId="{59D683D5-234C-4EB1-AED9-EAF8F05DED56}" srcOrd="1" destOrd="0" presId="urn:microsoft.com/office/officeart/2008/layout/HorizontalMultiLevelHierarchy"/>
    <dgm:cxn modelId="{A815C5B6-1718-4866-8CCD-046104C3DEBE}" srcId="{31CFDBD8-F201-4883-A3F7-C2814B93C697}" destId="{F94B7E36-9A16-4E68-8D19-81DAE1681D9C}" srcOrd="2" destOrd="0" parTransId="{8F39BF11-F298-4E5E-A520-8BF6ACAD4426}" sibTransId="{E7FBB062-35D6-4920-91AF-D79A4FD67127}"/>
    <dgm:cxn modelId="{C981E501-409A-4AAE-8E5F-E75159E0B822}" type="presOf" srcId="{62BE0392-638D-4C3B-868C-15EAEEF96414}" destId="{2598865E-3F6B-4570-9E2B-E7DEFA46ED82}" srcOrd="1" destOrd="0" presId="urn:microsoft.com/office/officeart/2008/layout/HorizontalMultiLevelHierarchy"/>
    <dgm:cxn modelId="{39E16A11-3098-48A3-A48B-D9621C4B8B83}" type="presOf" srcId="{D43217BC-ADC0-44D9-875D-918E4AA8ED8B}" destId="{6682B282-0275-49B3-A79F-7A10FBC19BD6}" srcOrd="0" destOrd="0" presId="urn:microsoft.com/office/officeart/2008/layout/HorizontalMultiLevelHierarchy"/>
    <dgm:cxn modelId="{6F4FAC65-18E2-4AA1-BCF4-47B57F2FC6C3}" type="presOf" srcId="{62BE0392-638D-4C3B-868C-15EAEEF96414}" destId="{AC2F5787-0DE2-4F63-B31E-0516A89577B7}" srcOrd="0" destOrd="0" presId="urn:microsoft.com/office/officeart/2008/layout/HorizontalMultiLevelHierarchy"/>
    <dgm:cxn modelId="{4E4E51E4-E835-4782-9A20-A57408E36AC0}" type="presOf" srcId="{D3B3F803-CCEE-43F6-9628-38CEBCAD2DFE}" destId="{79553E5E-31C3-41F1-9C51-350F5A8A71EC}" srcOrd="0" destOrd="0" presId="urn:microsoft.com/office/officeart/2008/layout/HorizontalMultiLevelHierarchy"/>
    <dgm:cxn modelId="{EBF25936-A2FF-44DB-84C7-9F28BB161AB0}" type="presOf" srcId="{5F02B2A4-8600-46C7-B504-EA532E5073A9}" destId="{7773650F-1AEE-43CB-9C45-AD47064C1604}" srcOrd="0" destOrd="0" presId="urn:microsoft.com/office/officeart/2008/layout/HorizontalMultiLevelHierarchy"/>
    <dgm:cxn modelId="{3CB63518-C6A0-480B-8331-340DBA4D9299}" type="presParOf" srcId="{490DD6B4-D83F-4513-BE05-03C6D1B12C10}" destId="{015E6770-3CB2-48B1-9D3C-80BFCE82A768}" srcOrd="0" destOrd="0" presId="urn:microsoft.com/office/officeart/2008/layout/HorizontalMultiLevelHierarchy"/>
    <dgm:cxn modelId="{143587BE-E363-442B-88CD-24B7CD259FF2}" type="presParOf" srcId="{015E6770-3CB2-48B1-9D3C-80BFCE82A768}" destId="{3E019ABF-A1BC-4226-AB06-8E4E0498C63C}" srcOrd="0" destOrd="0" presId="urn:microsoft.com/office/officeart/2008/layout/HorizontalMultiLevelHierarchy"/>
    <dgm:cxn modelId="{51C2E9C4-6094-4DD1-9BFC-B73F4264904D}" type="presParOf" srcId="{015E6770-3CB2-48B1-9D3C-80BFCE82A768}" destId="{DF05AACB-A352-4449-939C-F96D6114A000}" srcOrd="1" destOrd="0" presId="urn:microsoft.com/office/officeart/2008/layout/HorizontalMultiLevelHierarchy"/>
    <dgm:cxn modelId="{3A2FA2E8-524E-4412-8A1C-A9DF65B95890}" type="presParOf" srcId="{DF05AACB-A352-4449-939C-F96D6114A000}" destId="{29BD48FF-3CEA-4B2F-8649-EC768BA812F6}" srcOrd="0" destOrd="0" presId="urn:microsoft.com/office/officeart/2008/layout/HorizontalMultiLevelHierarchy"/>
    <dgm:cxn modelId="{555DF5E1-96DD-4D1B-9EA9-59370C999569}" type="presParOf" srcId="{29BD48FF-3CEA-4B2F-8649-EC768BA812F6}" destId="{2BD533B0-C0A7-4752-BA74-90481D42B8B0}" srcOrd="0" destOrd="0" presId="urn:microsoft.com/office/officeart/2008/layout/HorizontalMultiLevelHierarchy"/>
    <dgm:cxn modelId="{94ABCD15-6C5C-46E8-91D2-1F7212B62880}" type="presParOf" srcId="{DF05AACB-A352-4449-939C-F96D6114A000}" destId="{474D1DE7-8451-467B-98F5-B1DA2AE08810}" srcOrd="1" destOrd="0" presId="urn:microsoft.com/office/officeart/2008/layout/HorizontalMultiLevelHierarchy"/>
    <dgm:cxn modelId="{670A1D15-4ED2-4478-804C-25BEBE9E3630}" type="presParOf" srcId="{474D1DE7-8451-467B-98F5-B1DA2AE08810}" destId="{81D0B9C0-3E93-4D01-92DF-935FB08B3FE0}" srcOrd="0" destOrd="0" presId="urn:microsoft.com/office/officeart/2008/layout/HorizontalMultiLevelHierarchy"/>
    <dgm:cxn modelId="{0AB2BC65-F0D1-42E8-8EC3-6E99AE16BA91}" type="presParOf" srcId="{474D1DE7-8451-467B-98F5-B1DA2AE08810}" destId="{AF553769-85FF-4904-B047-333D1E0BE7CB}" srcOrd="1" destOrd="0" presId="urn:microsoft.com/office/officeart/2008/layout/HorizontalMultiLevelHierarchy"/>
    <dgm:cxn modelId="{AAB600EE-4A20-4587-855C-EBF4C1E1FAAB}" type="presParOf" srcId="{AF553769-85FF-4904-B047-333D1E0BE7CB}" destId="{7773650F-1AEE-43CB-9C45-AD47064C1604}" srcOrd="0" destOrd="0" presId="urn:microsoft.com/office/officeart/2008/layout/HorizontalMultiLevelHierarchy"/>
    <dgm:cxn modelId="{F192705F-0FCB-4846-8939-ECB418AB8BD0}" type="presParOf" srcId="{7773650F-1AEE-43CB-9C45-AD47064C1604}" destId="{59D683D5-234C-4EB1-AED9-EAF8F05DED56}" srcOrd="0" destOrd="0" presId="urn:microsoft.com/office/officeart/2008/layout/HorizontalMultiLevelHierarchy"/>
    <dgm:cxn modelId="{EE78D07F-9B07-49FB-820F-2017AAC19B44}" type="presParOf" srcId="{AF553769-85FF-4904-B047-333D1E0BE7CB}" destId="{BDE95FC0-C56C-4C9B-9C8D-4DE5DA3A3761}" srcOrd="1" destOrd="0" presId="urn:microsoft.com/office/officeart/2008/layout/HorizontalMultiLevelHierarchy"/>
    <dgm:cxn modelId="{4D9D0483-998A-4AEE-B426-4DF03B33619C}" type="presParOf" srcId="{BDE95FC0-C56C-4C9B-9C8D-4DE5DA3A3761}" destId="{304E9F03-99D5-4907-AC02-5526B28A39D0}" srcOrd="0" destOrd="0" presId="urn:microsoft.com/office/officeart/2008/layout/HorizontalMultiLevelHierarchy"/>
    <dgm:cxn modelId="{BE5A93C6-3726-48AD-98D5-CA09C61655D6}" type="presParOf" srcId="{BDE95FC0-C56C-4C9B-9C8D-4DE5DA3A3761}" destId="{A4F926F2-15C3-481E-BD29-63A255584E65}" srcOrd="1" destOrd="0" presId="urn:microsoft.com/office/officeart/2008/layout/HorizontalMultiLevelHierarchy"/>
    <dgm:cxn modelId="{C8067AB3-66F3-4DF7-9BDA-DFB18359CDE2}" type="presParOf" srcId="{DF05AACB-A352-4449-939C-F96D6114A000}" destId="{6682B282-0275-49B3-A79F-7A10FBC19BD6}" srcOrd="2" destOrd="0" presId="urn:microsoft.com/office/officeart/2008/layout/HorizontalMultiLevelHierarchy"/>
    <dgm:cxn modelId="{02447C5E-5208-4E18-8440-5C8540788CCA}" type="presParOf" srcId="{6682B282-0275-49B3-A79F-7A10FBC19BD6}" destId="{E250E3F2-068D-42C1-9365-EC0F1CD5C26E}" srcOrd="0" destOrd="0" presId="urn:microsoft.com/office/officeart/2008/layout/HorizontalMultiLevelHierarchy"/>
    <dgm:cxn modelId="{54CD84E9-85E7-4741-960E-F39BAAE09291}" type="presParOf" srcId="{DF05AACB-A352-4449-939C-F96D6114A000}" destId="{D0B1B385-8D83-4B3F-ADAD-95BCDF8842BA}" srcOrd="3" destOrd="0" presId="urn:microsoft.com/office/officeart/2008/layout/HorizontalMultiLevelHierarchy"/>
    <dgm:cxn modelId="{CFB4380B-F8EB-4E73-9835-CE7E52F18132}" type="presParOf" srcId="{D0B1B385-8D83-4B3F-ADAD-95BCDF8842BA}" destId="{D6F5E96E-EAFE-4C4B-B565-57A2EAFD8D44}" srcOrd="0" destOrd="0" presId="urn:microsoft.com/office/officeart/2008/layout/HorizontalMultiLevelHierarchy"/>
    <dgm:cxn modelId="{B2130BAC-C376-4543-A1B1-9FF61294537A}" type="presParOf" srcId="{D0B1B385-8D83-4B3F-ADAD-95BCDF8842BA}" destId="{C03F6B51-7F7B-441D-A701-BAB0451E43A9}" srcOrd="1" destOrd="0" presId="urn:microsoft.com/office/officeart/2008/layout/HorizontalMultiLevelHierarchy"/>
    <dgm:cxn modelId="{83E336F9-329F-4F6A-8B8E-4529086422CD}" type="presParOf" srcId="{C03F6B51-7F7B-441D-A701-BAB0451E43A9}" destId="{FFE6C433-23E2-4A16-8CB0-A9B3F9A6C03D}" srcOrd="0" destOrd="0" presId="urn:microsoft.com/office/officeart/2008/layout/HorizontalMultiLevelHierarchy"/>
    <dgm:cxn modelId="{B2C3362A-22D2-47AA-B548-3C987D310A81}" type="presParOf" srcId="{FFE6C433-23E2-4A16-8CB0-A9B3F9A6C03D}" destId="{E3D57AFD-4755-416B-9287-1F1D059458AC}" srcOrd="0" destOrd="0" presId="urn:microsoft.com/office/officeart/2008/layout/HorizontalMultiLevelHierarchy"/>
    <dgm:cxn modelId="{762BEB3B-11FE-4977-B0F4-4D4ED3933D95}" type="presParOf" srcId="{C03F6B51-7F7B-441D-A701-BAB0451E43A9}" destId="{BDCDEEE9-D755-4633-B7C9-BDC089202D88}" srcOrd="1" destOrd="0" presId="urn:microsoft.com/office/officeart/2008/layout/HorizontalMultiLevelHierarchy"/>
    <dgm:cxn modelId="{AB909173-95EE-44C7-B19E-717C9BA078F1}" type="presParOf" srcId="{BDCDEEE9-D755-4633-B7C9-BDC089202D88}" destId="{B59C0867-8BFC-47AE-AF69-8A67F91DED6D}" srcOrd="0" destOrd="0" presId="urn:microsoft.com/office/officeart/2008/layout/HorizontalMultiLevelHierarchy"/>
    <dgm:cxn modelId="{166075E7-A2FB-4B35-8F18-B346D863C491}" type="presParOf" srcId="{BDCDEEE9-D755-4633-B7C9-BDC089202D88}" destId="{820C1153-8597-4E33-BDFC-3A0C7E357D2D}" srcOrd="1" destOrd="0" presId="urn:microsoft.com/office/officeart/2008/layout/HorizontalMultiLevelHierarchy"/>
    <dgm:cxn modelId="{837411B3-60E8-40EC-A4A8-38EB1685DDBA}" type="presParOf" srcId="{DF05AACB-A352-4449-939C-F96D6114A000}" destId="{F9C81F87-2459-4072-80C6-B108315D516B}" srcOrd="4" destOrd="0" presId="urn:microsoft.com/office/officeart/2008/layout/HorizontalMultiLevelHierarchy"/>
    <dgm:cxn modelId="{FDEABF60-2167-49DB-B437-0E82CA0EE846}" type="presParOf" srcId="{F9C81F87-2459-4072-80C6-B108315D516B}" destId="{6D007CBD-365C-450E-AFA6-2665234A7812}" srcOrd="0" destOrd="0" presId="urn:microsoft.com/office/officeart/2008/layout/HorizontalMultiLevelHierarchy"/>
    <dgm:cxn modelId="{CC8270CD-6550-4293-A469-BD7A268382AC}" type="presParOf" srcId="{DF05AACB-A352-4449-939C-F96D6114A000}" destId="{14AF8673-CBCE-4966-A16C-E4848B663EB7}" srcOrd="5" destOrd="0" presId="urn:microsoft.com/office/officeart/2008/layout/HorizontalMultiLevelHierarchy"/>
    <dgm:cxn modelId="{6B5B2E0A-0A01-4879-A78B-3EA0E9BE20D7}" type="presParOf" srcId="{14AF8673-CBCE-4966-A16C-E4848B663EB7}" destId="{911088CC-2342-436E-8BF0-94F33979B493}" srcOrd="0" destOrd="0" presId="urn:microsoft.com/office/officeart/2008/layout/HorizontalMultiLevelHierarchy"/>
    <dgm:cxn modelId="{DB4ED0EC-2DEE-4704-8A7B-FB0D2B2C7E04}" type="presParOf" srcId="{14AF8673-CBCE-4966-A16C-E4848B663EB7}" destId="{2BC5531B-100F-43BE-80A0-9DA3A6984541}" srcOrd="1" destOrd="0" presId="urn:microsoft.com/office/officeart/2008/layout/HorizontalMultiLevelHierarchy"/>
    <dgm:cxn modelId="{807D86BC-4C20-4F23-A667-32B40F74B72C}" type="presParOf" srcId="{2BC5531B-100F-43BE-80A0-9DA3A6984541}" destId="{79553E5E-31C3-41F1-9C51-350F5A8A71EC}" srcOrd="0" destOrd="0" presId="urn:microsoft.com/office/officeart/2008/layout/HorizontalMultiLevelHierarchy"/>
    <dgm:cxn modelId="{4DF6400C-1B8B-4F37-972A-6B2472E39C1A}" type="presParOf" srcId="{79553E5E-31C3-41F1-9C51-350F5A8A71EC}" destId="{1373E2E4-A307-434A-88F4-A8F3B3F69737}" srcOrd="0" destOrd="0" presId="urn:microsoft.com/office/officeart/2008/layout/HorizontalMultiLevelHierarchy"/>
    <dgm:cxn modelId="{034A0700-E232-4AE4-ACE3-E4F3C369214E}" type="presParOf" srcId="{2BC5531B-100F-43BE-80A0-9DA3A6984541}" destId="{9F8B1829-6A1B-4622-BE9E-CA6C383872A5}" srcOrd="1" destOrd="0" presId="urn:microsoft.com/office/officeart/2008/layout/HorizontalMultiLevelHierarchy"/>
    <dgm:cxn modelId="{18BBB009-9553-4ADB-A7AF-97547511615D}" type="presParOf" srcId="{9F8B1829-6A1B-4622-BE9E-CA6C383872A5}" destId="{96ECB959-EB73-4A47-8180-8FE3B80E7DB4}" srcOrd="0" destOrd="0" presId="urn:microsoft.com/office/officeart/2008/layout/HorizontalMultiLevelHierarchy"/>
    <dgm:cxn modelId="{A493A5F4-9F9C-4771-B964-92BB81CE6360}" type="presParOf" srcId="{9F8B1829-6A1B-4622-BE9E-CA6C383872A5}" destId="{BE47E8EB-A8A0-4208-80A1-BEA81AD32246}" srcOrd="1" destOrd="0" presId="urn:microsoft.com/office/officeart/2008/layout/HorizontalMultiLevelHierarchy"/>
    <dgm:cxn modelId="{9EC6115A-6FE9-455E-A62F-DCC7F11B9D59}" type="presParOf" srcId="{DF05AACB-A352-4449-939C-F96D6114A000}" destId="{D289DA28-DF36-429D-AE36-85B4BEC8104E}" srcOrd="6" destOrd="0" presId="urn:microsoft.com/office/officeart/2008/layout/HorizontalMultiLevelHierarchy"/>
    <dgm:cxn modelId="{162981C7-5006-4862-AB6C-B4ADE9FA3E8B}" type="presParOf" srcId="{D289DA28-DF36-429D-AE36-85B4BEC8104E}" destId="{01BB97A1-B359-44BD-8551-C7DF9D2D4B0A}" srcOrd="0" destOrd="0" presId="urn:microsoft.com/office/officeart/2008/layout/HorizontalMultiLevelHierarchy"/>
    <dgm:cxn modelId="{5A917522-3055-4532-92D1-E93499144033}" type="presParOf" srcId="{DF05AACB-A352-4449-939C-F96D6114A000}" destId="{55C06EF5-1662-48EC-B9DC-C6DDD17F9C69}" srcOrd="7" destOrd="0" presId="urn:microsoft.com/office/officeart/2008/layout/HorizontalMultiLevelHierarchy"/>
    <dgm:cxn modelId="{5B96E148-4171-4353-9E65-A62B344975C2}" type="presParOf" srcId="{55C06EF5-1662-48EC-B9DC-C6DDD17F9C69}" destId="{46AAAEE4-C45F-48AE-9042-75D77D66D596}" srcOrd="0" destOrd="0" presId="urn:microsoft.com/office/officeart/2008/layout/HorizontalMultiLevelHierarchy"/>
    <dgm:cxn modelId="{879C314A-DDC9-4A32-84A8-F1252878CE42}" type="presParOf" srcId="{55C06EF5-1662-48EC-B9DC-C6DDD17F9C69}" destId="{387950AD-60BE-4601-9540-93D872CAB444}" srcOrd="1" destOrd="0" presId="urn:microsoft.com/office/officeart/2008/layout/HorizontalMultiLevelHierarchy"/>
    <dgm:cxn modelId="{25174AAE-9481-4DB3-9AD1-2EDECE0226E3}" type="presParOf" srcId="{387950AD-60BE-4601-9540-93D872CAB444}" destId="{AC2F5787-0DE2-4F63-B31E-0516A89577B7}" srcOrd="0" destOrd="0" presId="urn:microsoft.com/office/officeart/2008/layout/HorizontalMultiLevelHierarchy"/>
    <dgm:cxn modelId="{C5470683-27BC-4043-867E-A5D5D532A065}" type="presParOf" srcId="{AC2F5787-0DE2-4F63-B31E-0516A89577B7}" destId="{2598865E-3F6B-4570-9E2B-E7DEFA46ED82}" srcOrd="0" destOrd="0" presId="urn:microsoft.com/office/officeart/2008/layout/HorizontalMultiLevelHierarchy"/>
    <dgm:cxn modelId="{22C91472-C2EC-4B6D-A1EC-961CA40B6AC9}" type="presParOf" srcId="{387950AD-60BE-4601-9540-93D872CAB444}" destId="{DB0299BF-9CC7-429F-A4F7-880AF1F4245F}" srcOrd="1" destOrd="0" presId="urn:microsoft.com/office/officeart/2008/layout/HorizontalMultiLevelHierarchy"/>
    <dgm:cxn modelId="{18F48991-BB56-4361-AD23-E2CF3A467A07}" type="presParOf" srcId="{DB0299BF-9CC7-429F-A4F7-880AF1F4245F}" destId="{8D424A58-FBCD-4203-9DC0-4775E6B47B06}" srcOrd="0" destOrd="0" presId="urn:microsoft.com/office/officeart/2008/layout/HorizontalMultiLevelHierarchy"/>
    <dgm:cxn modelId="{602EFD3C-3500-4175-A789-5DABD4DDC1C0}" type="presParOf" srcId="{DB0299BF-9CC7-429F-A4F7-880AF1F4245F}" destId="{7EAED360-CDD7-4EA2-930F-0BB2BCFC941D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69B63CC-0ED7-4B2C-BBE9-32D1B8115C3B}" type="doc">
      <dgm:prSet loTypeId="urn:microsoft.com/office/officeart/2008/layout/HorizontalMultiLevelHierarchy" loCatId="hierarchy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es-CO"/>
        </a:p>
      </dgm:t>
    </dgm:pt>
    <dgm:pt modelId="{31CFDBD8-F201-4883-A3F7-C2814B93C697}">
      <dgm:prSet phldrT="[Texto]" custT="1"/>
      <dgm:spPr/>
      <dgm:t>
        <a:bodyPr/>
        <a:lstStyle/>
        <a:p>
          <a:r>
            <a:rPr lang="es-CO" sz="1800" b="1" dirty="0" smtClean="0"/>
            <a:t>RESOLUCION 588 DE 2013</a:t>
          </a:r>
          <a:endParaRPr lang="es-CO" sz="1800" dirty="0"/>
        </a:p>
      </dgm:t>
    </dgm:pt>
    <dgm:pt modelId="{52DBF08E-DBA1-4497-B82E-250AAAC24DC6}" type="parTrans" cxnId="{4F44A02E-16D8-477F-9F74-D5680834029E}">
      <dgm:prSet/>
      <dgm:spPr/>
      <dgm:t>
        <a:bodyPr/>
        <a:lstStyle/>
        <a:p>
          <a:endParaRPr lang="es-CO"/>
        </a:p>
      </dgm:t>
    </dgm:pt>
    <dgm:pt modelId="{1087E044-AA61-4C32-B124-AF5833CF964E}" type="sibTrans" cxnId="{4F44A02E-16D8-477F-9F74-D5680834029E}">
      <dgm:prSet/>
      <dgm:spPr/>
      <dgm:t>
        <a:bodyPr/>
        <a:lstStyle/>
        <a:p>
          <a:endParaRPr lang="es-CO"/>
        </a:p>
      </dgm:t>
    </dgm:pt>
    <dgm:pt modelId="{7073757E-65D7-4C48-8528-A82E15016D2F}" type="asst">
      <dgm:prSet phldrT="[Texto]" custT="1"/>
      <dgm:spPr/>
      <dgm:t>
        <a:bodyPr/>
        <a:lstStyle/>
        <a:p>
          <a:r>
            <a:rPr lang="es-CO" sz="1400" dirty="0" smtClean="0"/>
            <a:t>Para entidades que al 31 de diciembre de 2014 entrega información a usuarios externos bajo NIIF, </a:t>
          </a:r>
          <a:endParaRPr lang="es-CO" sz="1400" dirty="0"/>
        </a:p>
      </dgm:t>
    </dgm:pt>
    <dgm:pt modelId="{83E30480-1E5F-41A1-B53F-5F9BB34AB527}" type="parTrans" cxnId="{6CB4272E-202A-41B5-B9FD-4935C37D9E87}">
      <dgm:prSet/>
      <dgm:spPr/>
      <dgm:t>
        <a:bodyPr/>
        <a:lstStyle/>
        <a:p>
          <a:endParaRPr lang="es-CO"/>
        </a:p>
      </dgm:t>
    </dgm:pt>
    <dgm:pt modelId="{95053AB3-C4CA-427C-AA13-81CC2E2EEC34}" type="sibTrans" cxnId="{6CB4272E-202A-41B5-B9FD-4935C37D9E87}">
      <dgm:prSet/>
      <dgm:spPr/>
      <dgm:t>
        <a:bodyPr/>
        <a:lstStyle/>
        <a:p>
          <a:endParaRPr lang="es-CO"/>
        </a:p>
      </dgm:t>
    </dgm:pt>
    <dgm:pt modelId="{A15EBFA8-2B4C-45B9-B9EC-428A4C2A3C19}">
      <dgm:prSet phldrT="[Texto]" custT="1"/>
      <dgm:spPr/>
      <dgm:t>
        <a:bodyPr/>
        <a:lstStyle/>
        <a:p>
          <a:r>
            <a:rPr lang="es-CO" sz="1400" dirty="0" smtClean="0"/>
            <a:t>Las empresas públicos que no cumplan y lo señalado los literales a, b o c y los negocios fiduciarios de los literales do e</a:t>
          </a:r>
          <a:endParaRPr lang="es-CO" sz="1400" dirty="0"/>
        </a:p>
      </dgm:t>
    </dgm:pt>
    <dgm:pt modelId="{D43217BC-ADC0-44D9-875D-918E4AA8ED8B}" type="parTrans" cxnId="{3D9D2F2D-37FD-4BD8-834E-09608F044081}">
      <dgm:prSet/>
      <dgm:spPr/>
      <dgm:t>
        <a:bodyPr/>
        <a:lstStyle/>
        <a:p>
          <a:endParaRPr lang="es-CO"/>
        </a:p>
      </dgm:t>
    </dgm:pt>
    <dgm:pt modelId="{437EEE55-5707-48B7-A17A-0D2419461EFA}" type="sibTrans" cxnId="{3D9D2F2D-37FD-4BD8-834E-09608F044081}">
      <dgm:prSet/>
      <dgm:spPr/>
      <dgm:t>
        <a:bodyPr/>
        <a:lstStyle/>
        <a:p>
          <a:endParaRPr lang="es-CO"/>
        </a:p>
      </dgm:t>
    </dgm:pt>
    <dgm:pt modelId="{68204E32-F83C-41DA-8097-29B238DB259C}">
      <dgm:prSet phldrT="[Texto]" custT="1"/>
      <dgm:spPr/>
      <dgm:t>
        <a:bodyPr/>
        <a:lstStyle/>
        <a:p>
          <a:r>
            <a:rPr lang="es-CO" sz="1400" dirty="0" smtClean="0"/>
            <a:t>Los bancos y entidades aseguradores  entraran en convergencia de acuerdo con las normas del contador general de la nación</a:t>
          </a:r>
          <a:endParaRPr lang="es-CO" sz="1400" dirty="0"/>
        </a:p>
      </dgm:t>
    </dgm:pt>
    <dgm:pt modelId="{3FB55236-421B-45F1-8E2E-5DA50508C414}" type="parTrans" cxnId="{6D610B3C-FF0D-46A8-93C7-AE04804C2EDA}">
      <dgm:prSet/>
      <dgm:spPr/>
      <dgm:t>
        <a:bodyPr/>
        <a:lstStyle/>
        <a:p>
          <a:endParaRPr lang="es-CO"/>
        </a:p>
      </dgm:t>
    </dgm:pt>
    <dgm:pt modelId="{40BE6404-D965-4578-B18F-62B576A763BC}" type="sibTrans" cxnId="{6D610B3C-FF0D-46A8-93C7-AE04804C2EDA}">
      <dgm:prSet/>
      <dgm:spPr/>
      <dgm:t>
        <a:bodyPr/>
        <a:lstStyle/>
        <a:p>
          <a:endParaRPr lang="es-CO"/>
        </a:p>
      </dgm:t>
    </dgm:pt>
    <dgm:pt modelId="{72812B02-6A70-4606-850B-33C02AFE0ACB}">
      <dgm:prSet phldrT="[Texto]" custT="1"/>
      <dgm:spPr/>
      <dgm:t>
        <a:bodyPr/>
        <a:lstStyle/>
        <a:p>
          <a:r>
            <a:rPr lang="es-CO" sz="1400" dirty="0" smtClean="0"/>
            <a:t>Estas entidades seguirán aplicando la regulación expedida por la supe financiera hasta que la CGN expida el marco normativo</a:t>
          </a:r>
          <a:endParaRPr lang="es-CO" sz="1400" dirty="0"/>
        </a:p>
      </dgm:t>
    </dgm:pt>
    <dgm:pt modelId="{ACDCDD97-EAD5-42D1-A8F4-78E826E78442}" type="parTrans" cxnId="{1D3C5A2D-3CBB-4B4E-873D-7D184F228156}">
      <dgm:prSet/>
      <dgm:spPr/>
      <dgm:t>
        <a:bodyPr/>
        <a:lstStyle/>
        <a:p>
          <a:endParaRPr lang="es-CO"/>
        </a:p>
      </dgm:t>
    </dgm:pt>
    <dgm:pt modelId="{8BCD7796-836F-4DF4-8C63-9A60A5ECDFC7}" type="sibTrans" cxnId="{1D3C5A2D-3CBB-4B4E-873D-7D184F228156}">
      <dgm:prSet/>
      <dgm:spPr/>
      <dgm:t>
        <a:bodyPr/>
        <a:lstStyle/>
        <a:p>
          <a:endParaRPr lang="es-CO"/>
        </a:p>
      </dgm:t>
    </dgm:pt>
    <dgm:pt modelId="{2873CF0E-6367-4F47-B5B7-DFF3DE702A44}" type="asst">
      <dgm:prSet phldrT="[Texto]" custT="1"/>
      <dgm:spPr/>
      <dgm:t>
        <a:bodyPr/>
        <a:lstStyle/>
        <a:p>
          <a:r>
            <a:rPr lang="es-CO" sz="1400" dirty="0" smtClean="0"/>
            <a:t>no requerirán preparar estados financieros de apertura</a:t>
          </a:r>
          <a:endParaRPr lang="es-CO" sz="1400" dirty="0"/>
        </a:p>
      </dgm:t>
    </dgm:pt>
    <dgm:pt modelId="{5F02B2A4-8600-46C7-B504-EA532E5073A9}" type="parTrans" cxnId="{FA082F73-3122-4D36-A1E8-A47620EB6A56}">
      <dgm:prSet/>
      <dgm:spPr/>
      <dgm:t>
        <a:bodyPr/>
        <a:lstStyle/>
        <a:p>
          <a:endParaRPr lang="es-CO"/>
        </a:p>
      </dgm:t>
    </dgm:pt>
    <dgm:pt modelId="{DDBC13B4-2779-48B4-B998-92E8C304A4B4}" type="sibTrans" cxnId="{FA082F73-3122-4D36-A1E8-A47620EB6A56}">
      <dgm:prSet/>
      <dgm:spPr/>
      <dgm:t>
        <a:bodyPr/>
        <a:lstStyle/>
        <a:p>
          <a:endParaRPr lang="es-CO"/>
        </a:p>
      </dgm:t>
    </dgm:pt>
    <dgm:pt modelId="{9FFDFCE2-0AF7-4D13-A363-2B194389D641}">
      <dgm:prSet phldrT="[Texto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CO" sz="1400" dirty="0"/>
            <a:t> </a:t>
          </a:r>
          <a:r>
            <a:rPr lang="es-CO" sz="1400" dirty="0" smtClean="0"/>
            <a:t>seguirán aplicando </a:t>
          </a:r>
          <a:r>
            <a:rPr lang="es-CO" sz="1400" b="1" dirty="0" err="1" smtClean="0"/>
            <a:t>pcc</a:t>
          </a:r>
          <a:r>
            <a:rPr lang="es-CO" sz="1400" b="1" dirty="0" smtClean="0"/>
            <a:t> </a:t>
          </a:r>
          <a:r>
            <a:rPr lang="es-CO" sz="1400" dirty="0" smtClean="0"/>
            <a:t>hasta que la CGN expida el modelo aplicable</a:t>
          </a:r>
          <a:endParaRPr lang="es-CO" sz="1400" dirty="0"/>
        </a:p>
      </dgm:t>
    </dgm:pt>
    <dgm:pt modelId="{02670FC6-25A5-49C0-A25A-07823D5DF919}" type="parTrans" cxnId="{D8428BD3-526E-4F81-9151-CD9DCBB28E60}">
      <dgm:prSet/>
      <dgm:spPr/>
      <dgm:t>
        <a:bodyPr/>
        <a:lstStyle/>
        <a:p>
          <a:endParaRPr lang="es-CO"/>
        </a:p>
      </dgm:t>
    </dgm:pt>
    <dgm:pt modelId="{5A074F30-C3F5-4EB6-9359-6A92D0A30EEF}" type="sibTrans" cxnId="{D8428BD3-526E-4F81-9151-CD9DCBB28E60}">
      <dgm:prSet/>
      <dgm:spPr/>
      <dgm:t>
        <a:bodyPr/>
        <a:lstStyle/>
        <a:p>
          <a:endParaRPr lang="es-CO"/>
        </a:p>
      </dgm:t>
    </dgm:pt>
    <dgm:pt modelId="{79ABA03C-DACF-43CA-AC21-F867CDED9C3F}">
      <dgm:prSet phldrT="[Texto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CO" sz="1400"/>
            <a:t>1 </a:t>
          </a:r>
          <a:r>
            <a:rPr lang="es-CO" sz="1400" dirty="0"/>
            <a:t>° de enero de 2014</a:t>
          </a:r>
        </a:p>
      </dgm:t>
    </dgm:pt>
    <dgm:pt modelId="{3CB40E9F-1E25-4507-A39A-E36E478C6CCF}" type="parTrans" cxnId="{4165C206-5731-40D2-AC8A-449FD4A29F0F}">
      <dgm:prSet/>
      <dgm:spPr/>
      <dgm:t>
        <a:bodyPr/>
        <a:lstStyle/>
        <a:p>
          <a:endParaRPr lang="es-CO"/>
        </a:p>
      </dgm:t>
    </dgm:pt>
    <dgm:pt modelId="{8BB37E8D-5C29-46F9-A549-F0D6D9345F8F}" type="sibTrans" cxnId="{4165C206-5731-40D2-AC8A-449FD4A29F0F}">
      <dgm:prSet/>
      <dgm:spPr/>
      <dgm:t>
        <a:bodyPr/>
        <a:lstStyle/>
        <a:p>
          <a:endParaRPr lang="es-CO"/>
        </a:p>
      </dgm:t>
    </dgm:pt>
    <dgm:pt modelId="{04BA9E97-067D-4991-9D40-6D6C47CA988F}">
      <dgm:prSet phldrT="[Texto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CO" sz="1400" dirty="0"/>
            <a:t>1° de enero de 2014 y 31 de diciembre de 2014</a:t>
          </a:r>
        </a:p>
      </dgm:t>
    </dgm:pt>
    <dgm:pt modelId="{30F46161-3F4C-4718-AEF4-6290D9474740}" type="parTrans" cxnId="{41695F5F-A04B-4B51-900A-AD8F5DAFCC39}">
      <dgm:prSet/>
      <dgm:spPr/>
      <dgm:t>
        <a:bodyPr/>
        <a:lstStyle/>
        <a:p>
          <a:endParaRPr lang="es-CO"/>
        </a:p>
      </dgm:t>
    </dgm:pt>
    <dgm:pt modelId="{52160D39-0039-4503-A822-0386600B16D5}" type="sibTrans" cxnId="{41695F5F-A04B-4B51-900A-AD8F5DAFCC39}">
      <dgm:prSet/>
      <dgm:spPr/>
      <dgm:t>
        <a:bodyPr/>
        <a:lstStyle/>
        <a:p>
          <a:endParaRPr lang="es-CO"/>
        </a:p>
      </dgm:t>
    </dgm:pt>
    <dgm:pt modelId="{490DD6B4-D83F-4513-BE05-03C6D1B12C10}" type="pres">
      <dgm:prSet presAssocID="{F69B63CC-0ED7-4B2C-BBE9-32D1B8115C3B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015E6770-3CB2-48B1-9D3C-80BFCE82A768}" type="pres">
      <dgm:prSet presAssocID="{31CFDBD8-F201-4883-A3F7-C2814B93C697}" presName="root1" presStyleCnt="0"/>
      <dgm:spPr/>
    </dgm:pt>
    <dgm:pt modelId="{3E019ABF-A1BC-4226-AB06-8E4E0498C63C}" type="pres">
      <dgm:prSet presAssocID="{31CFDBD8-F201-4883-A3F7-C2814B93C697}" presName="LevelOneTextNode" presStyleLbl="node0" presStyleIdx="0" presStyleCnt="1" custFlipVert="1" custFlipHor="0" custScaleX="616741" custScaleY="1826184" custLinFactX="-458684" custLinFactNeighborX="-500000" custLinFactNeighborY="1424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F05AACB-A352-4449-939C-F96D6114A000}" type="pres">
      <dgm:prSet presAssocID="{31CFDBD8-F201-4883-A3F7-C2814B93C697}" presName="level2hierChild" presStyleCnt="0"/>
      <dgm:spPr/>
    </dgm:pt>
    <dgm:pt modelId="{29BD48FF-3CEA-4B2F-8649-EC768BA812F6}" type="pres">
      <dgm:prSet presAssocID="{83E30480-1E5F-41A1-B53F-5F9BB34AB527}" presName="conn2-1" presStyleLbl="parChTrans1D2" presStyleIdx="0" presStyleCnt="4"/>
      <dgm:spPr/>
      <dgm:t>
        <a:bodyPr/>
        <a:lstStyle/>
        <a:p>
          <a:endParaRPr lang="es-ES"/>
        </a:p>
      </dgm:t>
    </dgm:pt>
    <dgm:pt modelId="{2BD533B0-C0A7-4752-BA74-90481D42B8B0}" type="pres">
      <dgm:prSet presAssocID="{83E30480-1E5F-41A1-B53F-5F9BB34AB527}" presName="connTx" presStyleLbl="parChTrans1D2" presStyleIdx="0" presStyleCnt="4"/>
      <dgm:spPr/>
      <dgm:t>
        <a:bodyPr/>
        <a:lstStyle/>
        <a:p>
          <a:endParaRPr lang="es-ES"/>
        </a:p>
      </dgm:t>
    </dgm:pt>
    <dgm:pt modelId="{474D1DE7-8451-467B-98F5-B1DA2AE08810}" type="pres">
      <dgm:prSet presAssocID="{7073757E-65D7-4C48-8528-A82E15016D2F}" presName="root2" presStyleCnt="0"/>
      <dgm:spPr/>
    </dgm:pt>
    <dgm:pt modelId="{81D0B9C0-3E93-4D01-92DF-935FB08B3FE0}" type="pres">
      <dgm:prSet presAssocID="{7073757E-65D7-4C48-8528-A82E15016D2F}" presName="LevelTwoTextNode" presStyleLbl="asst1" presStyleIdx="0" presStyleCnt="2" custScaleX="2000000" custScaleY="2000000" custLinFactX="141224" custLinFactNeighborX="200000" custLinFactNeighborY="-7257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F553769-85FF-4904-B047-333D1E0BE7CB}" type="pres">
      <dgm:prSet presAssocID="{7073757E-65D7-4C48-8528-A82E15016D2F}" presName="level3hierChild" presStyleCnt="0"/>
      <dgm:spPr/>
    </dgm:pt>
    <dgm:pt modelId="{7773650F-1AEE-43CB-9C45-AD47064C1604}" type="pres">
      <dgm:prSet presAssocID="{5F02B2A4-8600-46C7-B504-EA532E5073A9}" presName="conn2-1" presStyleLbl="parChTrans1D3" presStyleIdx="0" presStyleCnt="4"/>
      <dgm:spPr/>
      <dgm:t>
        <a:bodyPr/>
        <a:lstStyle/>
        <a:p>
          <a:endParaRPr lang="es-ES"/>
        </a:p>
      </dgm:t>
    </dgm:pt>
    <dgm:pt modelId="{59D683D5-234C-4EB1-AED9-EAF8F05DED56}" type="pres">
      <dgm:prSet presAssocID="{5F02B2A4-8600-46C7-B504-EA532E5073A9}" presName="connTx" presStyleLbl="parChTrans1D3" presStyleIdx="0" presStyleCnt="4"/>
      <dgm:spPr/>
      <dgm:t>
        <a:bodyPr/>
        <a:lstStyle/>
        <a:p>
          <a:endParaRPr lang="es-ES"/>
        </a:p>
      </dgm:t>
    </dgm:pt>
    <dgm:pt modelId="{BDE95FC0-C56C-4C9B-9C8D-4DE5DA3A3761}" type="pres">
      <dgm:prSet presAssocID="{2873CF0E-6367-4F47-B5B7-DFF3DE702A44}" presName="root2" presStyleCnt="0"/>
      <dgm:spPr/>
    </dgm:pt>
    <dgm:pt modelId="{304E9F03-99D5-4907-AC02-5526B28A39D0}" type="pres">
      <dgm:prSet presAssocID="{2873CF0E-6367-4F47-B5B7-DFF3DE702A44}" presName="LevelTwoTextNode" presStyleLbl="asst1" presStyleIdx="1" presStyleCnt="2" custScaleX="2000000" custScaleY="2000000" custLinFactX="218977" custLinFactNeighborX="300000" custLinFactNeighborY="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4F926F2-15C3-481E-BD29-63A255584E65}" type="pres">
      <dgm:prSet presAssocID="{2873CF0E-6367-4F47-B5B7-DFF3DE702A44}" presName="level3hierChild" presStyleCnt="0"/>
      <dgm:spPr/>
    </dgm:pt>
    <dgm:pt modelId="{6682B282-0275-49B3-A79F-7A10FBC19BD6}" type="pres">
      <dgm:prSet presAssocID="{D43217BC-ADC0-44D9-875D-918E4AA8ED8B}" presName="conn2-1" presStyleLbl="parChTrans1D2" presStyleIdx="1" presStyleCnt="4"/>
      <dgm:spPr/>
      <dgm:t>
        <a:bodyPr/>
        <a:lstStyle/>
        <a:p>
          <a:endParaRPr lang="es-ES"/>
        </a:p>
      </dgm:t>
    </dgm:pt>
    <dgm:pt modelId="{E250E3F2-068D-42C1-9365-EC0F1CD5C26E}" type="pres">
      <dgm:prSet presAssocID="{D43217BC-ADC0-44D9-875D-918E4AA8ED8B}" presName="connTx" presStyleLbl="parChTrans1D2" presStyleIdx="1" presStyleCnt="4"/>
      <dgm:spPr/>
      <dgm:t>
        <a:bodyPr/>
        <a:lstStyle/>
        <a:p>
          <a:endParaRPr lang="es-ES"/>
        </a:p>
      </dgm:t>
    </dgm:pt>
    <dgm:pt modelId="{D0B1B385-8D83-4B3F-ADAD-95BCDF8842BA}" type="pres">
      <dgm:prSet presAssocID="{A15EBFA8-2B4C-45B9-B9EC-428A4C2A3C19}" presName="root2" presStyleCnt="0"/>
      <dgm:spPr/>
    </dgm:pt>
    <dgm:pt modelId="{D6F5E96E-EAFE-4C4B-B565-57A2EAFD8D44}" type="pres">
      <dgm:prSet presAssocID="{A15EBFA8-2B4C-45B9-B9EC-428A4C2A3C19}" presName="LevelTwoTextNode" presStyleLbl="node2" presStyleIdx="0" presStyleCnt="3" custScaleX="2000000" custScaleY="2000000" custLinFactX="141224" custLinFactNeighborX="200000" custLinFactNeighborY="-7257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03F6B51-7F7B-441D-A701-BAB0451E43A9}" type="pres">
      <dgm:prSet presAssocID="{A15EBFA8-2B4C-45B9-B9EC-428A4C2A3C19}" presName="level3hierChild" presStyleCnt="0"/>
      <dgm:spPr/>
    </dgm:pt>
    <dgm:pt modelId="{FFE6C433-23E2-4A16-8CB0-A9B3F9A6C03D}" type="pres">
      <dgm:prSet presAssocID="{02670FC6-25A5-49C0-A25A-07823D5DF919}" presName="conn2-1" presStyleLbl="parChTrans1D3" presStyleIdx="1" presStyleCnt="4"/>
      <dgm:spPr/>
      <dgm:t>
        <a:bodyPr/>
        <a:lstStyle/>
        <a:p>
          <a:endParaRPr lang="es-ES"/>
        </a:p>
      </dgm:t>
    </dgm:pt>
    <dgm:pt modelId="{E3D57AFD-4755-416B-9287-1F1D059458AC}" type="pres">
      <dgm:prSet presAssocID="{02670FC6-25A5-49C0-A25A-07823D5DF919}" presName="connTx" presStyleLbl="parChTrans1D3" presStyleIdx="1" presStyleCnt="4"/>
      <dgm:spPr/>
      <dgm:t>
        <a:bodyPr/>
        <a:lstStyle/>
        <a:p>
          <a:endParaRPr lang="es-ES"/>
        </a:p>
      </dgm:t>
    </dgm:pt>
    <dgm:pt modelId="{BDCDEEE9-D755-4633-B7C9-BDC089202D88}" type="pres">
      <dgm:prSet presAssocID="{9FFDFCE2-0AF7-4D13-A363-2B194389D641}" presName="root2" presStyleCnt="0"/>
      <dgm:spPr/>
    </dgm:pt>
    <dgm:pt modelId="{B59C0867-8BFC-47AE-AF69-8A67F91DED6D}" type="pres">
      <dgm:prSet presAssocID="{9FFDFCE2-0AF7-4D13-A363-2B194389D641}" presName="LevelTwoTextNode" presStyleLbl="node3" presStyleIdx="0" presStyleCnt="3" custScaleX="2000000" custScaleY="2000000" custLinFactX="218977" custLinFactNeighborX="300000" custLinFactNeighborY="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20C1153-8597-4E33-BDFC-3A0C7E357D2D}" type="pres">
      <dgm:prSet presAssocID="{9FFDFCE2-0AF7-4D13-A363-2B194389D641}" presName="level3hierChild" presStyleCnt="0"/>
      <dgm:spPr/>
    </dgm:pt>
    <dgm:pt modelId="{C68F42FD-DAEA-46CA-B158-2C54EACDB214}" type="pres">
      <dgm:prSet presAssocID="{3FB55236-421B-45F1-8E2E-5DA50508C414}" presName="conn2-1" presStyleLbl="parChTrans1D2" presStyleIdx="2" presStyleCnt="4"/>
      <dgm:spPr/>
      <dgm:t>
        <a:bodyPr/>
        <a:lstStyle/>
        <a:p>
          <a:endParaRPr lang="es-ES"/>
        </a:p>
      </dgm:t>
    </dgm:pt>
    <dgm:pt modelId="{37886F83-4425-47D2-AFAB-FB23ED302BF6}" type="pres">
      <dgm:prSet presAssocID="{3FB55236-421B-45F1-8E2E-5DA50508C414}" presName="connTx" presStyleLbl="parChTrans1D2" presStyleIdx="2" presStyleCnt="4"/>
      <dgm:spPr/>
      <dgm:t>
        <a:bodyPr/>
        <a:lstStyle/>
        <a:p>
          <a:endParaRPr lang="es-ES"/>
        </a:p>
      </dgm:t>
    </dgm:pt>
    <dgm:pt modelId="{515156F2-1D2E-4D93-B43E-0C145C4E9DF5}" type="pres">
      <dgm:prSet presAssocID="{68204E32-F83C-41DA-8097-29B238DB259C}" presName="root2" presStyleCnt="0"/>
      <dgm:spPr/>
    </dgm:pt>
    <dgm:pt modelId="{8E6282AA-0892-406A-9ECE-FAC09AF30181}" type="pres">
      <dgm:prSet presAssocID="{68204E32-F83C-41DA-8097-29B238DB259C}" presName="LevelTwoTextNode" presStyleLbl="node2" presStyleIdx="1" presStyleCnt="3" custScaleX="2000000" custScaleY="2000000" custLinFactX="141224" custLinFactNeighborX="200000" custLinFactNeighborY="-7257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4227E58-8153-43F5-BA75-22649E25A7DB}" type="pres">
      <dgm:prSet presAssocID="{68204E32-F83C-41DA-8097-29B238DB259C}" presName="level3hierChild" presStyleCnt="0"/>
      <dgm:spPr/>
    </dgm:pt>
    <dgm:pt modelId="{0A51E5FA-2204-4A68-8CEA-567481D079C6}" type="pres">
      <dgm:prSet presAssocID="{3CB40E9F-1E25-4507-A39A-E36E478C6CCF}" presName="conn2-1" presStyleLbl="parChTrans1D3" presStyleIdx="2" presStyleCnt="4"/>
      <dgm:spPr/>
      <dgm:t>
        <a:bodyPr/>
        <a:lstStyle/>
        <a:p>
          <a:endParaRPr lang="es-ES"/>
        </a:p>
      </dgm:t>
    </dgm:pt>
    <dgm:pt modelId="{419A6877-7E6F-4899-B585-EA68DE360100}" type="pres">
      <dgm:prSet presAssocID="{3CB40E9F-1E25-4507-A39A-E36E478C6CCF}" presName="connTx" presStyleLbl="parChTrans1D3" presStyleIdx="2" presStyleCnt="4"/>
      <dgm:spPr/>
      <dgm:t>
        <a:bodyPr/>
        <a:lstStyle/>
        <a:p>
          <a:endParaRPr lang="es-ES"/>
        </a:p>
      </dgm:t>
    </dgm:pt>
    <dgm:pt modelId="{A5A71412-F6A0-4B78-B985-942DA59AF752}" type="pres">
      <dgm:prSet presAssocID="{79ABA03C-DACF-43CA-AC21-F867CDED9C3F}" presName="root2" presStyleCnt="0"/>
      <dgm:spPr/>
    </dgm:pt>
    <dgm:pt modelId="{F826AF84-6F14-4479-90AD-26848EC5C5C8}" type="pres">
      <dgm:prSet presAssocID="{79ABA03C-DACF-43CA-AC21-F867CDED9C3F}" presName="LevelTwoTextNode" presStyleLbl="node3" presStyleIdx="1" presStyleCnt="3" custScaleX="2000000" custScaleY="2000000" custLinFactX="218977" custLinFactNeighborX="300000" custLinFactNeighborY="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13D6102-A80C-4423-B314-EF09C123738A}" type="pres">
      <dgm:prSet presAssocID="{79ABA03C-DACF-43CA-AC21-F867CDED9C3F}" presName="level3hierChild" presStyleCnt="0"/>
      <dgm:spPr/>
    </dgm:pt>
    <dgm:pt modelId="{4A162F4F-973D-41FA-8034-218CC9F11805}" type="pres">
      <dgm:prSet presAssocID="{ACDCDD97-EAD5-42D1-A8F4-78E826E78442}" presName="conn2-1" presStyleLbl="parChTrans1D2" presStyleIdx="3" presStyleCnt="4"/>
      <dgm:spPr/>
      <dgm:t>
        <a:bodyPr/>
        <a:lstStyle/>
        <a:p>
          <a:endParaRPr lang="es-ES"/>
        </a:p>
      </dgm:t>
    </dgm:pt>
    <dgm:pt modelId="{23C7665F-48FC-41EE-B6C3-08633A113C1D}" type="pres">
      <dgm:prSet presAssocID="{ACDCDD97-EAD5-42D1-A8F4-78E826E78442}" presName="connTx" presStyleLbl="parChTrans1D2" presStyleIdx="3" presStyleCnt="4"/>
      <dgm:spPr/>
      <dgm:t>
        <a:bodyPr/>
        <a:lstStyle/>
        <a:p>
          <a:endParaRPr lang="es-ES"/>
        </a:p>
      </dgm:t>
    </dgm:pt>
    <dgm:pt modelId="{72EF1B86-9D80-4234-8F8F-BC1707BB8316}" type="pres">
      <dgm:prSet presAssocID="{72812B02-6A70-4606-850B-33C02AFE0ACB}" presName="root2" presStyleCnt="0"/>
      <dgm:spPr/>
    </dgm:pt>
    <dgm:pt modelId="{F0479CED-A855-40F5-AE17-4742CFB0CCBE}" type="pres">
      <dgm:prSet presAssocID="{72812B02-6A70-4606-850B-33C02AFE0ACB}" presName="LevelTwoTextNode" presStyleLbl="node2" presStyleIdx="2" presStyleCnt="3" custScaleX="2000000" custScaleY="2000000" custLinFactX="141224" custLinFactNeighborX="200000" custLinFactNeighborY="-7257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3B1F926F-1B7B-46E0-B759-F70F2DA7455B}" type="pres">
      <dgm:prSet presAssocID="{72812B02-6A70-4606-850B-33C02AFE0ACB}" presName="level3hierChild" presStyleCnt="0"/>
      <dgm:spPr/>
    </dgm:pt>
    <dgm:pt modelId="{3D08456D-7017-4571-8DF1-DFD35CC2E6E7}" type="pres">
      <dgm:prSet presAssocID="{30F46161-3F4C-4718-AEF4-6290D9474740}" presName="conn2-1" presStyleLbl="parChTrans1D3" presStyleIdx="3" presStyleCnt="4"/>
      <dgm:spPr/>
      <dgm:t>
        <a:bodyPr/>
        <a:lstStyle/>
        <a:p>
          <a:endParaRPr lang="es-ES"/>
        </a:p>
      </dgm:t>
    </dgm:pt>
    <dgm:pt modelId="{16770E00-40FB-48F2-9E16-429BA1BBC037}" type="pres">
      <dgm:prSet presAssocID="{30F46161-3F4C-4718-AEF4-6290D9474740}" presName="connTx" presStyleLbl="parChTrans1D3" presStyleIdx="3" presStyleCnt="4"/>
      <dgm:spPr/>
      <dgm:t>
        <a:bodyPr/>
        <a:lstStyle/>
        <a:p>
          <a:endParaRPr lang="es-ES"/>
        </a:p>
      </dgm:t>
    </dgm:pt>
    <dgm:pt modelId="{A400E08E-FCE6-4419-9CEF-9EB6361C2542}" type="pres">
      <dgm:prSet presAssocID="{04BA9E97-067D-4991-9D40-6D6C47CA988F}" presName="root2" presStyleCnt="0"/>
      <dgm:spPr/>
    </dgm:pt>
    <dgm:pt modelId="{86CB908D-6211-4897-8092-9B8ADC6D2FB4}" type="pres">
      <dgm:prSet presAssocID="{04BA9E97-067D-4991-9D40-6D6C47CA988F}" presName="LevelTwoTextNode" presStyleLbl="node3" presStyleIdx="2" presStyleCnt="3" custScaleX="2000000" custScaleY="2000000" custLinFactX="218977" custLinFactNeighborX="300000" custLinFactNeighborY="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5F1212A-952F-408F-9956-1820F6FAD77C}" type="pres">
      <dgm:prSet presAssocID="{04BA9E97-067D-4991-9D40-6D6C47CA988F}" presName="level3hierChild" presStyleCnt="0"/>
      <dgm:spPr/>
    </dgm:pt>
  </dgm:ptLst>
  <dgm:cxnLst>
    <dgm:cxn modelId="{D8428BD3-526E-4F81-9151-CD9DCBB28E60}" srcId="{A15EBFA8-2B4C-45B9-B9EC-428A4C2A3C19}" destId="{9FFDFCE2-0AF7-4D13-A363-2B194389D641}" srcOrd="0" destOrd="0" parTransId="{02670FC6-25A5-49C0-A25A-07823D5DF919}" sibTransId="{5A074F30-C3F5-4EB6-9359-6A92D0A30EEF}"/>
    <dgm:cxn modelId="{EC892789-9924-4E73-84DD-92CFE91361E1}" type="presOf" srcId="{ACDCDD97-EAD5-42D1-A8F4-78E826E78442}" destId="{4A162F4F-973D-41FA-8034-218CC9F11805}" srcOrd="0" destOrd="0" presId="urn:microsoft.com/office/officeart/2008/layout/HorizontalMultiLevelHierarchy"/>
    <dgm:cxn modelId="{4849D381-E3E8-4C25-BA5B-854F4F282B13}" type="presOf" srcId="{31CFDBD8-F201-4883-A3F7-C2814B93C697}" destId="{3E019ABF-A1BC-4226-AB06-8E4E0498C63C}" srcOrd="0" destOrd="0" presId="urn:microsoft.com/office/officeart/2008/layout/HorizontalMultiLevelHierarchy"/>
    <dgm:cxn modelId="{9B0FB66F-8EDE-4AB2-891D-3BAE1C5591DD}" type="presOf" srcId="{3CB40E9F-1E25-4507-A39A-E36E478C6CCF}" destId="{419A6877-7E6F-4899-B585-EA68DE360100}" srcOrd="1" destOrd="0" presId="urn:microsoft.com/office/officeart/2008/layout/HorizontalMultiLevelHierarchy"/>
    <dgm:cxn modelId="{A0749863-91E9-426A-A384-825171986080}" type="presOf" srcId="{2873CF0E-6367-4F47-B5B7-DFF3DE702A44}" destId="{304E9F03-99D5-4907-AC02-5526B28A39D0}" srcOrd="0" destOrd="0" presId="urn:microsoft.com/office/officeart/2008/layout/HorizontalMultiLevelHierarchy"/>
    <dgm:cxn modelId="{A7C1EA94-3DAB-4E46-9FA1-B08629C8679B}" type="presOf" srcId="{D43217BC-ADC0-44D9-875D-918E4AA8ED8B}" destId="{E250E3F2-068D-42C1-9365-EC0F1CD5C26E}" srcOrd="1" destOrd="0" presId="urn:microsoft.com/office/officeart/2008/layout/HorizontalMultiLevelHierarchy"/>
    <dgm:cxn modelId="{1616C823-6B2C-4F61-9BBA-16A76161983A}" type="presOf" srcId="{79ABA03C-DACF-43CA-AC21-F867CDED9C3F}" destId="{F826AF84-6F14-4479-90AD-26848EC5C5C8}" srcOrd="0" destOrd="0" presId="urn:microsoft.com/office/officeart/2008/layout/HorizontalMultiLevelHierarchy"/>
    <dgm:cxn modelId="{6D610B3C-FF0D-46A8-93C7-AE04804C2EDA}" srcId="{31CFDBD8-F201-4883-A3F7-C2814B93C697}" destId="{68204E32-F83C-41DA-8097-29B238DB259C}" srcOrd="2" destOrd="0" parTransId="{3FB55236-421B-45F1-8E2E-5DA50508C414}" sibTransId="{40BE6404-D965-4578-B18F-62B576A763BC}"/>
    <dgm:cxn modelId="{41695F5F-A04B-4B51-900A-AD8F5DAFCC39}" srcId="{72812B02-6A70-4606-850B-33C02AFE0ACB}" destId="{04BA9E97-067D-4991-9D40-6D6C47CA988F}" srcOrd="0" destOrd="0" parTransId="{30F46161-3F4C-4718-AEF4-6290D9474740}" sibTransId="{52160D39-0039-4503-A822-0386600B16D5}"/>
    <dgm:cxn modelId="{1D3C5A2D-3CBB-4B4E-873D-7D184F228156}" srcId="{31CFDBD8-F201-4883-A3F7-C2814B93C697}" destId="{72812B02-6A70-4606-850B-33C02AFE0ACB}" srcOrd="3" destOrd="0" parTransId="{ACDCDD97-EAD5-42D1-A8F4-78E826E78442}" sibTransId="{8BCD7796-836F-4DF4-8C63-9A60A5ECDFC7}"/>
    <dgm:cxn modelId="{D146D2ED-8FCB-4FB8-8232-DC9A3A59CC10}" type="presOf" srcId="{F69B63CC-0ED7-4B2C-BBE9-32D1B8115C3B}" destId="{490DD6B4-D83F-4513-BE05-03C6D1B12C10}" srcOrd="0" destOrd="0" presId="urn:microsoft.com/office/officeart/2008/layout/HorizontalMultiLevelHierarchy"/>
    <dgm:cxn modelId="{96DA19CC-1E8E-4971-974E-5A21378C06A0}" type="presOf" srcId="{ACDCDD97-EAD5-42D1-A8F4-78E826E78442}" destId="{23C7665F-48FC-41EE-B6C3-08633A113C1D}" srcOrd="1" destOrd="0" presId="urn:microsoft.com/office/officeart/2008/layout/HorizontalMultiLevelHierarchy"/>
    <dgm:cxn modelId="{5E79A393-25D8-4A6F-B7AD-D575E6F5992C}" type="presOf" srcId="{30F46161-3F4C-4718-AEF4-6290D9474740}" destId="{3D08456D-7017-4571-8DF1-DFD35CC2E6E7}" srcOrd="0" destOrd="0" presId="urn:microsoft.com/office/officeart/2008/layout/HorizontalMultiLevelHierarchy"/>
    <dgm:cxn modelId="{6C81F2A9-BCAB-419C-ADD2-68C7C537AF19}" type="presOf" srcId="{A15EBFA8-2B4C-45B9-B9EC-428A4C2A3C19}" destId="{D6F5E96E-EAFE-4C4B-B565-57A2EAFD8D44}" srcOrd="0" destOrd="0" presId="urn:microsoft.com/office/officeart/2008/layout/HorizontalMultiLevelHierarchy"/>
    <dgm:cxn modelId="{EE6A13DE-7750-4CBA-9703-79D16B02E6B4}" type="presOf" srcId="{9FFDFCE2-0AF7-4D13-A363-2B194389D641}" destId="{B59C0867-8BFC-47AE-AF69-8A67F91DED6D}" srcOrd="0" destOrd="0" presId="urn:microsoft.com/office/officeart/2008/layout/HorizontalMultiLevelHierarchy"/>
    <dgm:cxn modelId="{3D9D2F2D-37FD-4BD8-834E-09608F044081}" srcId="{31CFDBD8-F201-4883-A3F7-C2814B93C697}" destId="{A15EBFA8-2B4C-45B9-B9EC-428A4C2A3C19}" srcOrd="1" destOrd="0" parTransId="{D43217BC-ADC0-44D9-875D-918E4AA8ED8B}" sibTransId="{437EEE55-5707-48B7-A17A-0D2419461EFA}"/>
    <dgm:cxn modelId="{7EEF4D9E-6665-4BA4-9941-C6D097A4308F}" type="presOf" srcId="{72812B02-6A70-4606-850B-33C02AFE0ACB}" destId="{F0479CED-A855-40F5-AE17-4742CFB0CCBE}" srcOrd="0" destOrd="0" presId="urn:microsoft.com/office/officeart/2008/layout/HorizontalMultiLevelHierarchy"/>
    <dgm:cxn modelId="{4F44A02E-16D8-477F-9F74-D5680834029E}" srcId="{F69B63CC-0ED7-4B2C-BBE9-32D1B8115C3B}" destId="{31CFDBD8-F201-4883-A3F7-C2814B93C697}" srcOrd="0" destOrd="0" parTransId="{52DBF08E-DBA1-4497-B82E-250AAAC24DC6}" sibTransId="{1087E044-AA61-4C32-B124-AF5833CF964E}"/>
    <dgm:cxn modelId="{4DD5EEC2-5DC9-418E-81EA-5D314EDFF7AA}" type="presOf" srcId="{02670FC6-25A5-49C0-A25A-07823D5DF919}" destId="{FFE6C433-23E2-4A16-8CB0-A9B3F9A6C03D}" srcOrd="0" destOrd="0" presId="urn:microsoft.com/office/officeart/2008/layout/HorizontalMultiLevelHierarchy"/>
    <dgm:cxn modelId="{A882A0F0-8DBD-4F47-900B-C0F2FF8BDA30}" type="presOf" srcId="{83E30480-1E5F-41A1-B53F-5F9BB34AB527}" destId="{29BD48FF-3CEA-4B2F-8649-EC768BA812F6}" srcOrd="0" destOrd="0" presId="urn:microsoft.com/office/officeart/2008/layout/HorizontalMultiLevelHierarchy"/>
    <dgm:cxn modelId="{07A84864-8280-4D54-85A4-9D5E9B7FC08E}" type="presOf" srcId="{04BA9E97-067D-4991-9D40-6D6C47CA988F}" destId="{86CB908D-6211-4897-8092-9B8ADC6D2FB4}" srcOrd="0" destOrd="0" presId="urn:microsoft.com/office/officeart/2008/layout/HorizontalMultiLevelHierarchy"/>
    <dgm:cxn modelId="{69956460-FFD0-40E6-ACBC-1F9951602059}" type="presOf" srcId="{83E30480-1E5F-41A1-B53F-5F9BB34AB527}" destId="{2BD533B0-C0A7-4752-BA74-90481D42B8B0}" srcOrd="1" destOrd="0" presId="urn:microsoft.com/office/officeart/2008/layout/HorizontalMultiLevelHierarchy"/>
    <dgm:cxn modelId="{5F71F92E-8826-4223-B398-67D9A7FF8987}" type="presOf" srcId="{3FB55236-421B-45F1-8E2E-5DA50508C414}" destId="{37886F83-4425-47D2-AFAB-FB23ED302BF6}" srcOrd="1" destOrd="0" presId="urn:microsoft.com/office/officeart/2008/layout/HorizontalMultiLevelHierarchy"/>
    <dgm:cxn modelId="{6CB4272E-202A-41B5-B9FD-4935C37D9E87}" srcId="{31CFDBD8-F201-4883-A3F7-C2814B93C697}" destId="{7073757E-65D7-4C48-8528-A82E15016D2F}" srcOrd="0" destOrd="0" parTransId="{83E30480-1E5F-41A1-B53F-5F9BB34AB527}" sibTransId="{95053AB3-C4CA-427C-AA13-81CC2E2EEC34}"/>
    <dgm:cxn modelId="{FA082F73-3122-4D36-A1E8-A47620EB6A56}" srcId="{7073757E-65D7-4C48-8528-A82E15016D2F}" destId="{2873CF0E-6367-4F47-B5B7-DFF3DE702A44}" srcOrd="0" destOrd="0" parTransId="{5F02B2A4-8600-46C7-B504-EA532E5073A9}" sibTransId="{DDBC13B4-2779-48B4-B998-92E8C304A4B4}"/>
    <dgm:cxn modelId="{0223CAA7-1032-4B2D-9543-3E873E157D77}" type="presOf" srcId="{7073757E-65D7-4C48-8528-A82E15016D2F}" destId="{81D0B9C0-3E93-4D01-92DF-935FB08B3FE0}" srcOrd="0" destOrd="0" presId="urn:microsoft.com/office/officeart/2008/layout/HorizontalMultiLevelHierarchy"/>
    <dgm:cxn modelId="{E7964F2D-1E52-4FC5-9BEF-39C32BD5FC5B}" type="presOf" srcId="{02670FC6-25A5-49C0-A25A-07823D5DF919}" destId="{E3D57AFD-4755-416B-9287-1F1D059458AC}" srcOrd="1" destOrd="0" presId="urn:microsoft.com/office/officeart/2008/layout/HorizontalMultiLevelHierarchy"/>
    <dgm:cxn modelId="{9AED8842-1BCE-43E3-BF7F-BBDF92EFEF04}" type="presOf" srcId="{5F02B2A4-8600-46C7-B504-EA532E5073A9}" destId="{59D683D5-234C-4EB1-AED9-EAF8F05DED56}" srcOrd="1" destOrd="0" presId="urn:microsoft.com/office/officeart/2008/layout/HorizontalMultiLevelHierarchy"/>
    <dgm:cxn modelId="{19D758B2-799F-4E59-B5D2-F2F3B01615CD}" type="presOf" srcId="{30F46161-3F4C-4718-AEF4-6290D9474740}" destId="{16770E00-40FB-48F2-9E16-429BA1BBC037}" srcOrd="1" destOrd="0" presId="urn:microsoft.com/office/officeart/2008/layout/HorizontalMultiLevelHierarchy"/>
    <dgm:cxn modelId="{39E16A11-3098-48A3-A48B-D9621C4B8B83}" type="presOf" srcId="{D43217BC-ADC0-44D9-875D-918E4AA8ED8B}" destId="{6682B282-0275-49B3-A79F-7A10FBC19BD6}" srcOrd="0" destOrd="0" presId="urn:microsoft.com/office/officeart/2008/layout/HorizontalMultiLevelHierarchy"/>
    <dgm:cxn modelId="{38396932-B4D5-43FD-A25D-F50565FE7BDE}" type="presOf" srcId="{3FB55236-421B-45F1-8E2E-5DA50508C414}" destId="{C68F42FD-DAEA-46CA-B158-2C54EACDB214}" srcOrd="0" destOrd="0" presId="urn:microsoft.com/office/officeart/2008/layout/HorizontalMultiLevelHierarchy"/>
    <dgm:cxn modelId="{334BBF73-E05F-4F35-9D5E-2C2C896A0084}" type="presOf" srcId="{3CB40E9F-1E25-4507-A39A-E36E478C6CCF}" destId="{0A51E5FA-2204-4A68-8CEA-567481D079C6}" srcOrd="0" destOrd="0" presId="urn:microsoft.com/office/officeart/2008/layout/HorizontalMultiLevelHierarchy"/>
    <dgm:cxn modelId="{4165C206-5731-40D2-AC8A-449FD4A29F0F}" srcId="{68204E32-F83C-41DA-8097-29B238DB259C}" destId="{79ABA03C-DACF-43CA-AC21-F867CDED9C3F}" srcOrd="0" destOrd="0" parTransId="{3CB40E9F-1E25-4507-A39A-E36E478C6CCF}" sibTransId="{8BB37E8D-5C29-46F9-A549-F0D6D9345F8F}"/>
    <dgm:cxn modelId="{EBF25936-A2FF-44DB-84C7-9F28BB161AB0}" type="presOf" srcId="{5F02B2A4-8600-46C7-B504-EA532E5073A9}" destId="{7773650F-1AEE-43CB-9C45-AD47064C1604}" srcOrd="0" destOrd="0" presId="urn:microsoft.com/office/officeart/2008/layout/HorizontalMultiLevelHierarchy"/>
    <dgm:cxn modelId="{86A1ED08-019F-45E6-8459-BF0F6476FB8C}" type="presOf" srcId="{68204E32-F83C-41DA-8097-29B238DB259C}" destId="{8E6282AA-0892-406A-9ECE-FAC09AF30181}" srcOrd="0" destOrd="0" presId="urn:microsoft.com/office/officeart/2008/layout/HorizontalMultiLevelHierarchy"/>
    <dgm:cxn modelId="{3CB63518-C6A0-480B-8331-340DBA4D9299}" type="presParOf" srcId="{490DD6B4-D83F-4513-BE05-03C6D1B12C10}" destId="{015E6770-3CB2-48B1-9D3C-80BFCE82A768}" srcOrd="0" destOrd="0" presId="urn:microsoft.com/office/officeart/2008/layout/HorizontalMultiLevelHierarchy"/>
    <dgm:cxn modelId="{143587BE-E363-442B-88CD-24B7CD259FF2}" type="presParOf" srcId="{015E6770-3CB2-48B1-9D3C-80BFCE82A768}" destId="{3E019ABF-A1BC-4226-AB06-8E4E0498C63C}" srcOrd="0" destOrd="0" presId="urn:microsoft.com/office/officeart/2008/layout/HorizontalMultiLevelHierarchy"/>
    <dgm:cxn modelId="{51C2E9C4-6094-4DD1-9BFC-B73F4264904D}" type="presParOf" srcId="{015E6770-3CB2-48B1-9D3C-80BFCE82A768}" destId="{DF05AACB-A352-4449-939C-F96D6114A000}" srcOrd="1" destOrd="0" presId="urn:microsoft.com/office/officeart/2008/layout/HorizontalMultiLevelHierarchy"/>
    <dgm:cxn modelId="{3A2FA2E8-524E-4412-8A1C-A9DF65B95890}" type="presParOf" srcId="{DF05AACB-A352-4449-939C-F96D6114A000}" destId="{29BD48FF-3CEA-4B2F-8649-EC768BA812F6}" srcOrd="0" destOrd="0" presId="urn:microsoft.com/office/officeart/2008/layout/HorizontalMultiLevelHierarchy"/>
    <dgm:cxn modelId="{555DF5E1-96DD-4D1B-9EA9-59370C999569}" type="presParOf" srcId="{29BD48FF-3CEA-4B2F-8649-EC768BA812F6}" destId="{2BD533B0-C0A7-4752-BA74-90481D42B8B0}" srcOrd="0" destOrd="0" presId="urn:microsoft.com/office/officeart/2008/layout/HorizontalMultiLevelHierarchy"/>
    <dgm:cxn modelId="{94ABCD15-6C5C-46E8-91D2-1F7212B62880}" type="presParOf" srcId="{DF05AACB-A352-4449-939C-F96D6114A000}" destId="{474D1DE7-8451-467B-98F5-B1DA2AE08810}" srcOrd="1" destOrd="0" presId="urn:microsoft.com/office/officeart/2008/layout/HorizontalMultiLevelHierarchy"/>
    <dgm:cxn modelId="{670A1D15-4ED2-4478-804C-25BEBE9E3630}" type="presParOf" srcId="{474D1DE7-8451-467B-98F5-B1DA2AE08810}" destId="{81D0B9C0-3E93-4D01-92DF-935FB08B3FE0}" srcOrd="0" destOrd="0" presId="urn:microsoft.com/office/officeart/2008/layout/HorizontalMultiLevelHierarchy"/>
    <dgm:cxn modelId="{0AB2BC65-F0D1-42E8-8EC3-6E99AE16BA91}" type="presParOf" srcId="{474D1DE7-8451-467B-98F5-B1DA2AE08810}" destId="{AF553769-85FF-4904-B047-333D1E0BE7CB}" srcOrd="1" destOrd="0" presId="urn:microsoft.com/office/officeart/2008/layout/HorizontalMultiLevelHierarchy"/>
    <dgm:cxn modelId="{AAB600EE-4A20-4587-855C-EBF4C1E1FAAB}" type="presParOf" srcId="{AF553769-85FF-4904-B047-333D1E0BE7CB}" destId="{7773650F-1AEE-43CB-9C45-AD47064C1604}" srcOrd="0" destOrd="0" presId="urn:microsoft.com/office/officeart/2008/layout/HorizontalMultiLevelHierarchy"/>
    <dgm:cxn modelId="{F192705F-0FCB-4846-8939-ECB418AB8BD0}" type="presParOf" srcId="{7773650F-1AEE-43CB-9C45-AD47064C1604}" destId="{59D683D5-234C-4EB1-AED9-EAF8F05DED56}" srcOrd="0" destOrd="0" presId="urn:microsoft.com/office/officeart/2008/layout/HorizontalMultiLevelHierarchy"/>
    <dgm:cxn modelId="{EE78D07F-9B07-49FB-820F-2017AAC19B44}" type="presParOf" srcId="{AF553769-85FF-4904-B047-333D1E0BE7CB}" destId="{BDE95FC0-C56C-4C9B-9C8D-4DE5DA3A3761}" srcOrd="1" destOrd="0" presId="urn:microsoft.com/office/officeart/2008/layout/HorizontalMultiLevelHierarchy"/>
    <dgm:cxn modelId="{4D9D0483-998A-4AEE-B426-4DF03B33619C}" type="presParOf" srcId="{BDE95FC0-C56C-4C9B-9C8D-4DE5DA3A3761}" destId="{304E9F03-99D5-4907-AC02-5526B28A39D0}" srcOrd="0" destOrd="0" presId="urn:microsoft.com/office/officeart/2008/layout/HorizontalMultiLevelHierarchy"/>
    <dgm:cxn modelId="{BE5A93C6-3726-48AD-98D5-CA09C61655D6}" type="presParOf" srcId="{BDE95FC0-C56C-4C9B-9C8D-4DE5DA3A3761}" destId="{A4F926F2-15C3-481E-BD29-63A255584E65}" srcOrd="1" destOrd="0" presId="urn:microsoft.com/office/officeart/2008/layout/HorizontalMultiLevelHierarchy"/>
    <dgm:cxn modelId="{C8067AB3-66F3-4DF7-9BDA-DFB18359CDE2}" type="presParOf" srcId="{DF05AACB-A352-4449-939C-F96D6114A000}" destId="{6682B282-0275-49B3-A79F-7A10FBC19BD6}" srcOrd="2" destOrd="0" presId="urn:microsoft.com/office/officeart/2008/layout/HorizontalMultiLevelHierarchy"/>
    <dgm:cxn modelId="{02447C5E-5208-4E18-8440-5C8540788CCA}" type="presParOf" srcId="{6682B282-0275-49B3-A79F-7A10FBC19BD6}" destId="{E250E3F2-068D-42C1-9365-EC0F1CD5C26E}" srcOrd="0" destOrd="0" presId="urn:microsoft.com/office/officeart/2008/layout/HorizontalMultiLevelHierarchy"/>
    <dgm:cxn modelId="{54CD84E9-85E7-4741-960E-F39BAAE09291}" type="presParOf" srcId="{DF05AACB-A352-4449-939C-F96D6114A000}" destId="{D0B1B385-8D83-4B3F-ADAD-95BCDF8842BA}" srcOrd="3" destOrd="0" presId="urn:microsoft.com/office/officeart/2008/layout/HorizontalMultiLevelHierarchy"/>
    <dgm:cxn modelId="{CFB4380B-F8EB-4E73-9835-CE7E52F18132}" type="presParOf" srcId="{D0B1B385-8D83-4B3F-ADAD-95BCDF8842BA}" destId="{D6F5E96E-EAFE-4C4B-B565-57A2EAFD8D44}" srcOrd="0" destOrd="0" presId="urn:microsoft.com/office/officeart/2008/layout/HorizontalMultiLevelHierarchy"/>
    <dgm:cxn modelId="{B2130BAC-C376-4543-A1B1-9FF61294537A}" type="presParOf" srcId="{D0B1B385-8D83-4B3F-ADAD-95BCDF8842BA}" destId="{C03F6B51-7F7B-441D-A701-BAB0451E43A9}" srcOrd="1" destOrd="0" presId="urn:microsoft.com/office/officeart/2008/layout/HorizontalMultiLevelHierarchy"/>
    <dgm:cxn modelId="{83E336F9-329F-4F6A-8B8E-4529086422CD}" type="presParOf" srcId="{C03F6B51-7F7B-441D-A701-BAB0451E43A9}" destId="{FFE6C433-23E2-4A16-8CB0-A9B3F9A6C03D}" srcOrd="0" destOrd="0" presId="urn:microsoft.com/office/officeart/2008/layout/HorizontalMultiLevelHierarchy"/>
    <dgm:cxn modelId="{B2C3362A-22D2-47AA-B548-3C987D310A81}" type="presParOf" srcId="{FFE6C433-23E2-4A16-8CB0-A9B3F9A6C03D}" destId="{E3D57AFD-4755-416B-9287-1F1D059458AC}" srcOrd="0" destOrd="0" presId="urn:microsoft.com/office/officeart/2008/layout/HorizontalMultiLevelHierarchy"/>
    <dgm:cxn modelId="{762BEB3B-11FE-4977-B0F4-4D4ED3933D95}" type="presParOf" srcId="{C03F6B51-7F7B-441D-A701-BAB0451E43A9}" destId="{BDCDEEE9-D755-4633-B7C9-BDC089202D88}" srcOrd="1" destOrd="0" presId="urn:microsoft.com/office/officeart/2008/layout/HorizontalMultiLevelHierarchy"/>
    <dgm:cxn modelId="{AB909173-95EE-44C7-B19E-717C9BA078F1}" type="presParOf" srcId="{BDCDEEE9-D755-4633-B7C9-BDC089202D88}" destId="{B59C0867-8BFC-47AE-AF69-8A67F91DED6D}" srcOrd="0" destOrd="0" presId="urn:microsoft.com/office/officeart/2008/layout/HorizontalMultiLevelHierarchy"/>
    <dgm:cxn modelId="{166075E7-A2FB-4B35-8F18-B346D863C491}" type="presParOf" srcId="{BDCDEEE9-D755-4633-B7C9-BDC089202D88}" destId="{820C1153-8597-4E33-BDFC-3A0C7E357D2D}" srcOrd="1" destOrd="0" presId="urn:microsoft.com/office/officeart/2008/layout/HorizontalMultiLevelHierarchy"/>
    <dgm:cxn modelId="{4A8862A9-BE48-4E4F-B0B8-464085F23443}" type="presParOf" srcId="{DF05AACB-A352-4449-939C-F96D6114A000}" destId="{C68F42FD-DAEA-46CA-B158-2C54EACDB214}" srcOrd="4" destOrd="0" presId="urn:microsoft.com/office/officeart/2008/layout/HorizontalMultiLevelHierarchy"/>
    <dgm:cxn modelId="{56B20B59-5430-4A45-9F36-447E9E686F05}" type="presParOf" srcId="{C68F42FD-DAEA-46CA-B158-2C54EACDB214}" destId="{37886F83-4425-47D2-AFAB-FB23ED302BF6}" srcOrd="0" destOrd="0" presId="urn:microsoft.com/office/officeart/2008/layout/HorizontalMultiLevelHierarchy"/>
    <dgm:cxn modelId="{E0018EA2-0E0F-4422-A6E4-999783C4501C}" type="presParOf" srcId="{DF05AACB-A352-4449-939C-F96D6114A000}" destId="{515156F2-1D2E-4D93-B43E-0C145C4E9DF5}" srcOrd="5" destOrd="0" presId="urn:microsoft.com/office/officeart/2008/layout/HorizontalMultiLevelHierarchy"/>
    <dgm:cxn modelId="{3C27FC6B-39DD-4535-ACDC-D9190F0CFAD2}" type="presParOf" srcId="{515156F2-1D2E-4D93-B43E-0C145C4E9DF5}" destId="{8E6282AA-0892-406A-9ECE-FAC09AF30181}" srcOrd="0" destOrd="0" presId="urn:microsoft.com/office/officeart/2008/layout/HorizontalMultiLevelHierarchy"/>
    <dgm:cxn modelId="{9298E960-203D-400B-A3A8-4648341E5793}" type="presParOf" srcId="{515156F2-1D2E-4D93-B43E-0C145C4E9DF5}" destId="{54227E58-8153-43F5-BA75-22649E25A7DB}" srcOrd="1" destOrd="0" presId="urn:microsoft.com/office/officeart/2008/layout/HorizontalMultiLevelHierarchy"/>
    <dgm:cxn modelId="{64569310-F062-45D5-BC4A-70C701B738C9}" type="presParOf" srcId="{54227E58-8153-43F5-BA75-22649E25A7DB}" destId="{0A51E5FA-2204-4A68-8CEA-567481D079C6}" srcOrd="0" destOrd="0" presId="urn:microsoft.com/office/officeart/2008/layout/HorizontalMultiLevelHierarchy"/>
    <dgm:cxn modelId="{8A9BA0D0-3799-45E0-92AB-E89D80B5DF5E}" type="presParOf" srcId="{0A51E5FA-2204-4A68-8CEA-567481D079C6}" destId="{419A6877-7E6F-4899-B585-EA68DE360100}" srcOrd="0" destOrd="0" presId="urn:microsoft.com/office/officeart/2008/layout/HorizontalMultiLevelHierarchy"/>
    <dgm:cxn modelId="{F8F090AE-18CD-4B1C-A718-D306E8B85CD3}" type="presParOf" srcId="{54227E58-8153-43F5-BA75-22649E25A7DB}" destId="{A5A71412-F6A0-4B78-B985-942DA59AF752}" srcOrd="1" destOrd="0" presId="urn:microsoft.com/office/officeart/2008/layout/HorizontalMultiLevelHierarchy"/>
    <dgm:cxn modelId="{C1292A24-F797-4223-8D61-BADA6E719200}" type="presParOf" srcId="{A5A71412-F6A0-4B78-B985-942DA59AF752}" destId="{F826AF84-6F14-4479-90AD-26848EC5C5C8}" srcOrd="0" destOrd="0" presId="urn:microsoft.com/office/officeart/2008/layout/HorizontalMultiLevelHierarchy"/>
    <dgm:cxn modelId="{74917E21-E86D-4AE5-81BF-7FA9B33AA5E9}" type="presParOf" srcId="{A5A71412-F6A0-4B78-B985-942DA59AF752}" destId="{113D6102-A80C-4423-B314-EF09C123738A}" srcOrd="1" destOrd="0" presId="urn:microsoft.com/office/officeart/2008/layout/HorizontalMultiLevelHierarchy"/>
    <dgm:cxn modelId="{405302C7-1B1B-4D9E-9BEA-76F60635B52E}" type="presParOf" srcId="{DF05AACB-A352-4449-939C-F96D6114A000}" destId="{4A162F4F-973D-41FA-8034-218CC9F11805}" srcOrd="6" destOrd="0" presId="urn:microsoft.com/office/officeart/2008/layout/HorizontalMultiLevelHierarchy"/>
    <dgm:cxn modelId="{9F764BBD-AA90-46BF-854D-4DAFF340A876}" type="presParOf" srcId="{4A162F4F-973D-41FA-8034-218CC9F11805}" destId="{23C7665F-48FC-41EE-B6C3-08633A113C1D}" srcOrd="0" destOrd="0" presId="urn:microsoft.com/office/officeart/2008/layout/HorizontalMultiLevelHierarchy"/>
    <dgm:cxn modelId="{F65F1BDB-0603-44F4-A288-CB75C2457587}" type="presParOf" srcId="{DF05AACB-A352-4449-939C-F96D6114A000}" destId="{72EF1B86-9D80-4234-8F8F-BC1707BB8316}" srcOrd="7" destOrd="0" presId="urn:microsoft.com/office/officeart/2008/layout/HorizontalMultiLevelHierarchy"/>
    <dgm:cxn modelId="{D5FFBDF3-EF24-4F01-B886-946D2CF0CBB7}" type="presParOf" srcId="{72EF1B86-9D80-4234-8F8F-BC1707BB8316}" destId="{F0479CED-A855-40F5-AE17-4742CFB0CCBE}" srcOrd="0" destOrd="0" presId="urn:microsoft.com/office/officeart/2008/layout/HorizontalMultiLevelHierarchy"/>
    <dgm:cxn modelId="{310B2C03-3612-4D9E-88E1-BD0EED883BFC}" type="presParOf" srcId="{72EF1B86-9D80-4234-8F8F-BC1707BB8316}" destId="{3B1F926F-1B7B-46E0-B759-F70F2DA7455B}" srcOrd="1" destOrd="0" presId="urn:microsoft.com/office/officeart/2008/layout/HorizontalMultiLevelHierarchy"/>
    <dgm:cxn modelId="{DBD575E5-BB44-4ACE-89E1-0FFEAC128D6F}" type="presParOf" srcId="{3B1F926F-1B7B-46E0-B759-F70F2DA7455B}" destId="{3D08456D-7017-4571-8DF1-DFD35CC2E6E7}" srcOrd="0" destOrd="0" presId="urn:microsoft.com/office/officeart/2008/layout/HorizontalMultiLevelHierarchy"/>
    <dgm:cxn modelId="{85B2B37D-02A4-41DF-B558-CF8DA7ED6BF4}" type="presParOf" srcId="{3D08456D-7017-4571-8DF1-DFD35CC2E6E7}" destId="{16770E00-40FB-48F2-9E16-429BA1BBC037}" srcOrd="0" destOrd="0" presId="urn:microsoft.com/office/officeart/2008/layout/HorizontalMultiLevelHierarchy"/>
    <dgm:cxn modelId="{7F4CAD0A-F3C8-4868-93F1-809C62B381D3}" type="presParOf" srcId="{3B1F926F-1B7B-46E0-B759-F70F2DA7455B}" destId="{A400E08E-FCE6-4419-9CEF-9EB6361C2542}" srcOrd="1" destOrd="0" presId="urn:microsoft.com/office/officeart/2008/layout/HorizontalMultiLevelHierarchy"/>
    <dgm:cxn modelId="{05865216-ED72-4AFC-88E3-CD6FD514387A}" type="presParOf" srcId="{A400E08E-FCE6-4419-9CEF-9EB6361C2542}" destId="{86CB908D-6211-4897-8092-9B8ADC6D2FB4}" srcOrd="0" destOrd="0" presId="urn:microsoft.com/office/officeart/2008/layout/HorizontalMultiLevelHierarchy"/>
    <dgm:cxn modelId="{0D9F039C-C2B8-4A18-9EC6-792CA164F9D9}" type="presParOf" srcId="{A400E08E-FCE6-4419-9CEF-9EB6361C2542}" destId="{15F1212A-952F-408F-9956-1820F6FAD77C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69B63CC-0ED7-4B2C-BBE9-32D1B8115C3B}" type="doc">
      <dgm:prSet loTypeId="urn:microsoft.com/office/officeart/2008/layout/HorizontalMultiLevelHierarchy" loCatId="hierarchy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es-CO"/>
        </a:p>
      </dgm:t>
    </dgm:pt>
    <dgm:pt modelId="{31CFDBD8-F201-4883-A3F7-C2814B93C697}">
      <dgm:prSet phldrT="[Texto]" custT="1"/>
      <dgm:spPr/>
      <dgm:t>
        <a:bodyPr/>
        <a:lstStyle/>
        <a:p>
          <a:r>
            <a:rPr lang="es-CO" sz="2000" b="1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Adiciona a este grupo:</a:t>
          </a:r>
          <a:endParaRPr lang="es-CO" sz="2000" dirty="0"/>
        </a:p>
      </dgm:t>
    </dgm:pt>
    <dgm:pt modelId="{52DBF08E-DBA1-4497-B82E-250AAAC24DC6}" type="parTrans" cxnId="{4F44A02E-16D8-477F-9F74-D5680834029E}">
      <dgm:prSet/>
      <dgm:spPr/>
      <dgm:t>
        <a:bodyPr/>
        <a:lstStyle/>
        <a:p>
          <a:endParaRPr lang="es-CO"/>
        </a:p>
      </dgm:t>
    </dgm:pt>
    <dgm:pt modelId="{1087E044-AA61-4C32-B124-AF5833CF964E}" type="sibTrans" cxnId="{4F44A02E-16D8-477F-9F74-D5680834029E}">
      <dgm:prSet/>
      <dgm:spPr/>
      <dgm:t>
        <a:bodyPr/>
        <a:lstStyle/>
        <a:p>
          <a:endParaRPr lang="es-CO"/>
        </a:p>
      </dgm:t>
    </dgm:pt>
    <dgm:pt modelId="{7073757E-65D7-4C48-8528-A82E15016D2F}" type="asst">
      <dgm:prSet phldrT="[Texto]" custT="1"/>
      <dgm:spPr/>
      <dgm:t>
        <a:bodyPr/>
        <a:lstStyle/>
        <a:p>
          <a:r>
            <a:rPr lang="es-CO" sz="14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Establecimientos bancarios y entidades aseguradoras</a:t>
          </a:r>
          <a:endParaRPr lang="es-CO" sz="1400" dirty="0"/>
        </a:p>
      </dgm:t>
    </dgm:pt>
    <dgm:pt modelId="{83E30480-1E5F-41A1-B53F-5F9BB34AB527}" type="parTrans" cxnId="{6CB4272E-202A-41B5-B9FD-4935C37D9E87}">
      <dgm:prSet/>
      <dgm:spPr/>
      <dgm:t>
        <a:bodyPr/>
        <a:lstStyle/>
        <a:p>
          <a:endParaRPr lang="es-CO"/>
        </a:p>
      </dgm:t>
    </dgm:pt>
    <dgm:pt modelId="{95053AB3-C4CA-427C-AA13-81CC2E2EEC34}" type="sibTrans" cxnId="{6CB4272E-202A-41B5-B9FD-4935C37D9E87}">
      <dgm:prSet/>
      <dgm:spPr/>
      <dgm:t>
        <a:bodyPr/>
        <a:lstStyle/>
        <a:p>
          <a:endParaRPr lang="es-CO"/>
        </a:p>
      </dgm:t>
    </dgm:pt>
    <dgm:pt modelId="{A15EBFA8-2B4C-45B9-B9EC-428A4C2A3C19}">
      <dgm:prSet phldrT="[Texto]" custT="1"/>
      <dgm:spPr/>
      <dgm:t>
        <a:bodyPr/>
        <a:lstStyle/>
        <a:p>
          <a:r>
            <a:rPr lang="es-CO" sz="14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Fondos de garantía y entidades financieras aseguradoras con regímenes especiales sean o no emisores de valores. Banco de republica</a:t>
          </a:r>
          <a:endParaRPr lang="es-CO" sz="1400" dirty="0"/>
        </a:p>
      </dgm:t>
    </dgm:pt>
    <dgm:pt modelId="{D43217BC-ADC0-44D9-875D-918E4AA8ED8B}" type="parTrans" cxnId="{3D9D2F2D-37FD-4BD8-834E-09608F044081}">
      <dgm:prSet/>
      <dgm:spPr/>
      <dgm:t>
        <a:bodyPr/>
        <a:lstStyle/>
        <a:p>
          <a:endParaRPr lang="es-CO"/>
        </a:p>
      </dgm:t>
    </dgm:pt>
    <dgm:pt modelId="{437EEE55-5707-48B7-A17A-0D2419461EFA}" type="sibTrans" cxnId="{3D9D2F2D-37FD-4BD8-834E-09608F044081}">
      <dgm:prSet/>
      <dgm:spPr/>
      <dgm:t>
        <a:bodyPr/>
        <a:lstStyle/>
        <a:p>
          <a:endParaRPr lang="es-CO"/>
        </a:p>
      </dgm:t>
    </dgm:pt>
    <dgm:pt modelId="{490DD6B4-D83F-4513-BE05-03C6D1B12C10}" type="pres">
      <dgm:prSet presAssocID="{F69B63CC-0ED7-4B2C-BBE9-32D1B8115C3B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015E6770-3CB2-48B1-9D3C-80BFCE82A768}" type="pres">
      <dgm:prSet presAssocID="{31CFDBD8-F201-4883-A3F7-C2814B93C697}" presName="root1" presStyleCnt="0"/>
      <dgm:spPr/>
    </dgm:pt>
    <dgm:pt modelId="{3E019ABF-A1BC-4226-AB06-8E4E0498C63C}" type="pres">
      <dgm:prSet presAssocID="{31CFDBD8-F201-4883-A3F7-C2814B93C697}" presName="LevelOneTextNode" presStyleLbl="node0" presStyleIdx="0" presStyleCnt="1" custLinFactX="-100000" custLinFactNeighborX="-1186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F05AACB-A352-4449-939C-F96D6114A000}" type="pres">
      <dgm:prSet presAssocID="{31CFDBD8-F201-4883-A3F7-C2814B93C697}" presName="level2hierChild" presStyleCnt="0"/>
      <dgm:spPr/>
    </dgm:pt>
    <dgm:pt modelId="{29BD48FF-3CEA-4B2F-8649-EC768BA812F6}" type="pres">
      <dgm:prSet presAssocID="{83E30480-1E5F-41A1-B53F-5F9BB34AB527}" presName="conn2-1" presStyleLbl="parChTrans1D2" presStyleIdx="0" presStyleCnt="2"/>
      <dgm:spPr/>
      <dgm:t>
        <a:bodyPr/>
        <a:lstStyle/>
        <a:p>
          <a:endParaRPr lang="es-ES"/>
        </a:p>
      </dgm:t>
    </dgm:pt>
    <dgm:pt modelId="{2BD533B0-C0A7-4752-BA74-90481D42B8B0}" type="pres">
      <dgm:prSet presAssocID="{83E30480-1E5F-41A1-B53F-5F9BB34AB527}" presName="connTx" presStyleLbl="parChTrans1D2" presStyleIdx="0" presStyleCnt="2"/>
      <dgm:spPr/>
      <dgm:t>
        <a:bodyPr/>
        <a:lstStyle/>
        <a:p>
          <a:endParaRPr lang="es-ES"/>
        </a:p>
      </dgm:t>
    </dgm:pt>
    <dgm:pt modelId="{474D1DE7-8451-467B-98F5-B1DA2AE08810}" type="pres">
      <dgm:prSet presAssocID="{7073757E-65D7-4C48-8528-A82E15016D2F}" presName="root2" presStyleCnt="0"/>
      <dgm:spPr/>
    </dgm:pt>
    <dgm:pt modelId="{81D0B9C0-3E93-4D01-92DF-935FB08B3FE0}" type="pres">
      <dgm:prSet presAssocID="{7073757E-65D7-4C48-8528-A82E15016D2F}" presName="LevelTwoTextNode" presStyleLbl="asst1" presStyleIdx="0" presStyleCnt="1" custScaleX="271394" custScaleY="1553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F553769-85FF-4904-B047-333D1E0BE7CB}" type="pres">
      <dgm:prSet presAssocID="{7073757E-65D7-4C48-8528-A82E15016D2F}" presName="level3hierChild" presStyleCnt="0"/>
      <dgm:spPr/>
    </dgm:pt>
    <dgm:pt modelId="{6682B282-0275-49B3-A79F-7A10FBC19BD6}" type="pres">
      <dgm:prSet presAssocID="{D43217BC-ADC0-44D9-875D-918E4AA8ED8B}" presName="conn2-1" presStyleLbl="parChTrans1D2" presStyleIdx="1" presStyleCnt="2"/>
      <dgm:spPr/>
      <dgm:t>
        <a:bodyPr/>
        <a:lstStyle/>
        <a:p>
          <a:endParaRPr lang="es-ES"/>
        </a:p>
      </dgm:t>
    </dgm:pt>
    <dgm:pt modelId="{E250E3F2-068D-42C1-9365-EC0F1CD5C26E}" type="pres">
      <dgm:prSet presAssocID="{D43217BC-ADC0-44D9-875D-918E4AA8ED8B}" presName="connTx" presStyleLbl="parChTrans1D2" presStyleIdx="1" presStyleCnt="2"/>
      <dgm:spPr/>
      <dgm:t>
        <a:bodyPr/>
        <a:lstStyle/>
        <a:p>
          <a:endParaRPr lang="es-ES"/>
        </a:p>
      </dgm:t>
    </dgm:pt>
    <dgm:pt modelId="{D0B1B385-8D83-4B3F-ADAD-95BCDF8842BA}" type="pres">
      <dgm:prSet presAssocID="{A15EBFA8-2B4C-45B9-B9EC-428A4C2A3C19}" presName="root2" presStyleCnt="0"/>
      <dgm:spPr/>
    </dgm:pt>
    <dgm:pt modelId="{D6F5E96E-EAFE-4C4B-B565-57A2EAFD8D44}" type="pres">
      <dgm:prSet presAssocID="{A15EBFA8-2B4C-45B9-B9EC-428A4C2A3C19}" presName="LevelTwoTextNode" presStyleLbl="node2" presStyleIdx="0" presStyleCnt="1" custScaleX="295576" custScaleY="18029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03F6B51-7F7B-441D-A701-BAB0451E43A9}" type="pres">
      <dgm:prSet presAssocID="{A15EBFA8-2B4C-45B9-B9EC-428A4C2A3C19}" presName="level3hierChild" presStyleCnt="0"/>
      <dgm:spPr/>
    </dgm:pt>
  </dgm:ptLst>
  <dgm:cxnLst>
    <dgm:cxn modelId="{3D9D2F2D-37FD-4BD8-834E-09608F044081}" srcId="{31CFDBD8-F201-4883-A3F7-C2814B93C697}" destId="{A15EBFA8-2B4C-45B9-B9EC-428A4C2A3C19}" srcOrd="1" destOrd="0" parTransId="{D43217BC-ADC0-44D9-875D-918E4AA8ED8B}" sibTransId="{437EEE55-5707-48B7-A17A-0D2419461EFA}"/>
    <dgm:cxn modelId="{4F44A02E-16D8-477F-9F74-D5680834029E}" srcId="{F69B63CC-0ED7-4B2C-BBE9-32D1B8115C3B}" destId="{31CFDBD8-F201-4883-A3F7-C2814B93C697}" srcOrd="0" destOrd="0" parTransId="{52DBF08E-DBA1-4497-B82E-250AAAC24DC6}" sibTransId="{1087E044-AA61-4C32-B124-AF5833CF964E}"/>
    <dgm:cxn modelId="{D146D2ED-8FCB-4FB8-8232-DC9A3A59CC10}" type="presOf" srcId="{F69B63CC-0ED7-4B2C-BBE9-32D1B8115C3B}" destId="{490DD6B4-D83F-4513-BE05-03C6D1B12C10}" srcOrd="0" destOrd="0" presId="urn:microsoft.com/office/officeart/2008/layout/HorizontalMultiLevelHierarchy"/>
    <dgm:cxn modelId="{0223CAA7-1032-4B2D-9543-3E873E157D77}" type="presOf" srcId="{7073757E-65D7-4C48-8528-A82E15016D2F}" destId="{81D0B9C0-3E93-4D01-92DF-935FB08B3FE0}" srcOrd="0" destOrd="0" presId="urn:microsoft.com/office/officeart/2008/layout/HorizontalMultiLevelHierarchy"/>
    <dgm:cxn modelId="{A7C1EA94-3DAB-4E46-9FA1-B08629C8679B}" type="presOf" srcId="{D43217BC-ADC0-44D9-875D-918E4AA8ED8B}" destId="{E250E3F2-068D-42C1-9365-EC0F1CD5C26E}" srcOrd="1" destOrd="0" presId="urn:microsoft.com/office/officeart/2008/layout/HorizontalMultiLevelHierarchy"/>
    <dgm:cxn modelId="{4849D381-E3E8-4C25-BA5B-854F4F282B13}" type="presOf" srcId="{31CFDBD8-F201-4883-A3F7-C2814B93C697}" destId="{3E019ABF-A1BC-4226-AB06-8E4E0498C63C}" srcOrd="0" destOrd="0" presId="urn:microsoft.com/office/officeart/2008/layout/HorizontalMultiLevelHierarchy"/>
    <dgm:cxn modelId="{6C81F2A9-BCAB-419C-ADD2-68C7C537AF19}" type="presOf" srcId="{A15EBFA8-2B4C-45B9-B9EC-428A4C2A3C19}" destId="{D6F5E96E-EAFE-4C4B-B565-57A2EAFD8D44}" srcOrd="0" destOrd="0" presId="urn:microsoft.com/office/officeart/2008/layout/HorizontalMultiLevelHierarchy"/>
    <dgm:cxn modelId="{39E16A11-3098-48A3-A48B-D9621C4B8B83}" type="presOf" srcId="{D43217BC-ADC0-44D9-875D-918E4AA8ED8B}" destId="{6682B282-0275-49B3-A79F-7A10FBC19BD6}" srcOrd="0" destOrd="0" presId="urn:microsoft.com/office/officeart/2008/layout/HorizontalMultiLevelHierarchy"/>
    <dgm:cxn modelId="{69956460-FFD0-40E6-ACBC-1F9951602059}" type="presOf" srcId="{83E30480-1E5F-41A1-B53F-5F9BB34AB527}" destId="{2BD533B0-C0A7-4752-BA74-90481D42B8B0}" srcOrd="1" destOrd="0" presId="urn:microsoft.com/office/officeart/2008/layout/HorizontalMultiLevelHierarchy"/>
    <dgm:cxn modelId="{6CB4272E-202A-41B5-B9FD-4935C37D9E87}" srcId="{31CFDBD8-F201-4883-A3F7-C2814B93C697}" destId="{7073757E-65D7-4C48-8528-A82E15016D2F}" srcOrd="0" destOrd="0" parTransId="{83E30480-1E5F-41A1-B53F-5F9BB34AB527}" sibTransId="{95053AB3-C4CA-427C-AA13-81CC2E2EEC34}"/>
    <dgm:cxn modelId="{A882A0F0-8DBD-4F47-900B-C0F2FF8BDA30}" type="presOf" srcId="{83E30480-1E5F-41A1-B53F-5F9BB34AB527}" destId="{29BD48FF-3CEA-4B2F-8649-EC768BA812F6}" srcOrd="0" destOrd="0" presId="urn:microsoft.com/office/officeart/2008/layout/HorizontalMultiLevelHierarchy"/>
    <dgm:cxn modelId="{3CB63518-C6A0-480B-8331-340DBA4D9299}" type="presParOf" srcId="{490DD6B4-D83F-4513-BE05-03C6D1B12C10}" destId="{015E6770-3CB2-48B1-9D3C-80BFCE82A768}" srcOrd="0" destOrd="0" presId="urn:microsoft.com/office/officeart/2008/layout/HorizontalMultiLevelHierarchy"/>
    <dgm:cxn modelId="{143587BE-E363-442B-88CD-24B7CD259FF2}" type="presParOf" srcId="{015E6770-3CB2-48B1-9D3C-80BFCE82A768}" destId="{3E019ABF-A1BC-4226-AB06-8E4E0498C63C}" srcOrd="0" destOrd="0" presId="urn:microsoft.com/office/officeart/2008/layout/HorizontalMultiLevelHierarchy"/>
    <dgm:cxn modelId="{51C2E9C4-6094-4DD1-9BFC-B73F4264904D}" type="presParOf" srcId="{015E6770-3CB2-48B1-9D3C-80BFCE82A768}" destId="{DF05AACB-A352-4449-939C-F96D6114A000}" srcOrd="1" destOrd="0" presId="urn:microsoft.com/office/officeart/2008/layout/HorizontalMultiLevelHierarchy"/>
    <dgm:cxn modelId="{3A2FA2E8-524E-4412-8A1C-A9DF65B95890}" type="presParOf" srcId="{DF05AACB-A352-4449-939C-F96D6114A000}" destId="{29BD48FF-3CEA-4B2F-8649-EC768BA812F6}" srcOrd="0" destOrd="0" presId="urn:microsoft.com/office/officeart/2008/layout/HorizontalMultiLevelHierarchy"/>
    <dgm:cxn modelId="{555DF5E1-96DD-4D1B-9EA9-59370C999569}" type="presParOf" srcId="{29BD48FF-3CEA-4B2F-8649-EC768BA812F6}" destId="{2BD533B0-C0A7-4752-BA74-90481D42B8B0}" srcOrd="0" destOrd="0" presId="urn:microsoft.com/office/officeart/2008/layout/HorizontalMultiLevelHierarchy"/>
    <dgm:cxn modelId="{94ABCD15-6C5C-46E8-91D2-1F7212B62880}" type="presParOf" srcId="{DF05AACB-A352-4449-939C-F96D6114A000}" destId="{474D1DE7-8451-467B-98F5-B1DA2AE08810}" srcOrd="1" destOrd="0" presId="urn:microsoft.com/office/officeart/2008/layout/HorizontalMultiLevelHierarchy"/>
    <dgm:cxn modelId="{670A1D15-4ED2-4478-804C-25BEBE9E3630}" type="presParOf" srcId="{474D1DE7-8451-467B-98F5-B1DA2AE08810}" destId="{81D0B9C0-3E93-4D01-92DF-935FB08B3FE0}" srcOrd="0" destOrd="0" presId="urn:microsoft.com/office/officeart/2008/layout/HorizontalMultiLevelHierarchy"/>
    <dgm:cxn modelId="{0AB2BC65-F0D1-42E8-8EC3-6E99AE16BA91}" type="presParOf" srcId="{474D1DE7-8451-467B-98F5-B1DA2AE08810}" destId="{AF553769-85FF-4904-B047-333D1E0BE7CB}" srcOrd="1" destOrd="0" presId="urn:microsoft.com/office/officeart/2008/layout/HorizontalMultiLevelHierarchy"/>
    <dgm:cxn modelId="{C8067AB3-66F3-4DF7-9BDA-DFB18359CDE2}" type="presParOf" srcId="{DF05AACB-A352-4449-939C-F96D6114A000}" destId="{6682B282-0275-49B3-A79F-7A10FBC19BD6}" srcOrd="2" destOrd="0" presId="urn:microsoft.com/office/officeart/2008/layout/HorizontalMultiLevelHierarchy"/>
    <dgm:cxn modelId="{02447C5E-5208-4E18-8440-5C8540788CCA}" type="presParOf" srcId="{6682B282-0275-49B3-A79F-7A10FBC19BD6}" destId="{E250E3F2-068D-42C1-9365-EC0F1CD5C26E}" srcOrd="0" destOrd="0" presId="urn:microsoft.com/office/officeart/2008/layout/HorizontalMultiLevelHierarchy"/>
    <dgm:cxn modelId="{54CD84E9-85E7-4741-960E-F39BAAE09291}" type="presParOf" srcId="{DF05AACB-A352-4449-939C-F96D6114A000}" destId="{D0B1B385-8D83-4B3F-ADAD-95BCDF8842BA}" srcOrd="3" destOrd="0" presId="urn:microsoft.com/office/officeart/2008/layout/HorizontalMultiLevelHierarchy"/>
    <dgm:cxn modelId="{CFB4380B-F8EB-4E73-9835-CE7E52F18132}" type="presParOf" srcId="{D0B1B385-8D83-4B3F-ADAD-95BCDF8842BA}" destId="{D6F5E96E-EAFE-4C4B-B565-57A2EAFD8D44}" srcOrd="0" destOrd="0" presId="urn:microsoft.com/office/officeart/2008/layout/HorizontalMultiLevelHierarchy"/>
    <dgm:cxn modelId="{B2130BAC-C376-4543-A1B1-9FF61294537A}" type="presParOf" srcId="{D0B1B385-8D83-4B3F-ADAD-95BCDF8842BA}" destId="{C03F6B51-7F7B-441D-A701-BAB0451E43A9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150260F-E6A4-4203-97C7-E79BF2308686}" type="doc">
      <dgm:prSet loTypeId="urn:microsoft.com/office/officeart/2009/3/layout/HorizontalOrganizationChart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ES"/>
        </a:p>
      </dgm:t>
    </dgm:pt>
    <dgm:pt modelId="{7F2B4B06-BEE8-4540-B60C-5A15C96739E9}">
      <dgm:prSet phldrT="[Texto]"/>
      <dgm:spPr/>
      <dgm:t>
        <a:bodyPr/>
        <a:lstStyle/>
        <a:p>
          <a:r>
            <a:rPr lang="es-CO" b="1" dirty="0" smtClean="0"/>
            <a:t>RESOLUCION 037 DE 7 DE FEBREO DE 2017</a:t>
          </a:r>
          <a:endParaRPr lang="es-ES" b="1" dirty="0"/>
        </a:p>
      </dgm:t>
    </dgm:pt>
    <dgm:pt modelId="{210B8AB7-11D7-4F2D-B1BE-0B631E60DD16}" type="parTrans" cxnId="{180FE657-9936-4559-86AA-00F77768AEF9}">
      <dgm:prSet/>
      <dgm:spPr/>
      <dgm:t>
        <a:bodyPr/>
        <a:lstStyle/>
        <a:p>
          <a:endParaRPr lang="es-ES"/>
        </a:p>
      </dgm:t>
    </dgm:pt>
    <dgm:pt modelId="{0D00A925-F9F1-445D-9588-590682D925A0}" type="sibTrans" cxnId="{180FE657-9936-4559-86AA-00F77768AEF9}">
      <dgm:prSet/>
      <dgm:spPr/>
      <dgm:t>
        <a:bodyPr/>
        <a:lstStyle/>
        <a:p>
          <a:endParaRPr lang="es-ES"/>
        </a:p>
      </dgm:t>
    </dgm:pt>
    <dgm:pt modelId="{49BE0BD8-7C9A-462C-BE8D-528DB6B2C5C0}" type="asst">
      <dgm:prSet phldrT="[Texto]"/>
      <dgm:spPr/>
      <dgm:t>
        <a:bodyPr/>
        <a:lstStyle/>
        <a:p>
          <a:r>
            <a:rPr lang="es-CO" dirty="0" smtClean="0"/>
            <a:t>Por el cual se regula el marco técnico normativo para empresas que cotizan en el mercado de valores, o que captan o administra ahorro público. Conformado por:</a:t>
          </a:r>
          <a:endParaRPr lang="es-ES" dirty="0"/>
        </a:p>
      </dgm:t>
    </dgm:pt>
    <dgm:pt modelId="{8B23BBC0-51E0-4C1A-B98C-9004E6537BB0}" type="parTrans" cxnId="{C38BACA6-87AD-44E4-B8D4-E5996A710F01}">
      <dgm:prSet/>
      <dgm:spPr/>
      <dgm:t>
        <a:bodyPr/>
        <a:lstStyle/>
        <a:p>
          <a:endParaRPr lang="es-ES"/>
        </a:p>
      </dgm:t>
    </dgm:pt>
    <dgm:pt modelId="{7D616DBB-FFB9-426B-8CF7-A62A97ECB4F4}" type="sibTrans" cxnId="{C38BACA6-87AD-44E4-B8D4-E5996A710F01}">
      <dgm:prSet/>
      <dgm:spPr/>
      <dgm:t>
        <a:bodyPr/>
        <a:lstStyle/>
        <a:p>
          <a:endParaRPr lang="es-ES"/>
        </a:p>
      </dgm:t>
    </dgm:pt>
    <dgm:pt modelId="{A95DE072-696D-42D5-A168-968B63B0296A}">
      <dgm:prSet phldrT="[Texto]"/>
      <dgm:spPr/>
      <dgm:t>
        <a:bodyPr/>
        <a:lstStyle/>
        <a:p>
          <a:r>
            <a:rPr lang="es-CO" dirty="0" smtClean="0"/>
            <a:t>Marco conceptual para a información financiera </a:t>
          </a:r>
          <a:endParaRPr lang="es-ES" dirty="0"/>
        </a:p>
      </dgm:t>
    </dgm:pt>
    <dgm:pt modelId="{A77EF26F-D976-47DC-B687-501E5489F176}" type="parTrans" cxnId="{E55BC2E1-384C-409D-BD72-85911667BEB8}">
      <dgm:prSet/>
      <dgm:spPr/>
      <dgm:t>
        <a:bodyPr/>
        <a:lstStyle/>
        <a:p>
          <a:endParaRPr lang="es-ES"/>
        </a:p>
      </dgm:t>
    </dgm:pt>
    <dgm:pt modelId="{BFCA27C8-2DBD-4B77-A9DC-1054C742F641}" type="sibTrans" cxnId="{E55BC2E1-384C-409D-BD72-85911667BEB8}">
      <dgm:prSet/>
      <dgm:spPr/>
      <dgm:t>
        <a:bodyPr/>
        <a:lstStyle/>
        <a:p>
          <a:endParaRPr lang="es-ES"/>
        </a:p>
      </dgm:t>
    </dgm:pt>
    <dgm:pt modelId="{823873DA-5ACB-4502-A9EA-BAAEDED2AE20}">
      <dgm:prSet phldrT="[Texto]"/>
      <dgm:spPr/>
      <dgm:t>
        <a:bodyPr/>
        <a:lstStyle/>
        <a:p>
          <a:r>
            <a:rPr lang="es-CO" dirty="0" smtClean="0"/>
            <a:t>Normas d información financiera</a:t>
          </a:r>
          <a:endParaRPr lang="es-ES" dirty="0"/>
        </a:p>
      </dgm:t>
    </dgm:pt>
    <dgm:pt modelId="{71D17BC5-EA9A-4B5B-95EA-B1790D9C6F25}" type="parTrans" cxnId="{D1C0A814-DEE2-43B2-A29A-04B6CCE7983B}">
      <dgm:prSet/>
      <dgm:spPr/>
      <dgm:t>
        <a:bodyPr/>
        <a:lstStyle/>
        <a:p>
          <a:endParaRPr lang="es-ES"/>
        </a:p>
      </dgm:t>
    </dgm:pt>
    <dgm:pt modelId="{13D2C50B-2A0A-4C4A-8F07-B091A85DB6F6}" type="sibTrans" cxnId="{D1C0A814-DEE2-43B2-A29A-04B6CCE7983B}">
      <dgm:prSet/>
      <dgm:spPr/>
      <dgm:t>
        <a:bodyPr/>
        <a:lstStyle/>
        <a:p>
          <a:endParaRPr lang="es-ES"/>
        </a:p>
      </dgm:t>
    </dgm:pt>
    <dgm:pt modelId="{3BC97477-0129-47BE-B9D4-BA9B1381AA27}">
      <dgm:prSet phldrT="[Texto]"/>
      <dgm:spPr/>
      <dgm:t>
        <a:bodyPr/>
        <a:lstStyle/>
        <a:p>
          <a:r>
            <a:rPr lang="es-CO" dirty="0" smtClean="0"/>
            <a:t>Catálogo general de cuentas y Doctrina contable</a:t>
          </a:r>
          <a:endParaRPr lang="es-ES" dirty="0"/>
        </a:p>
      </dgm:t>
    </dgm:pt>
    <dgm:pt modelId="{9CC94714-7B27-4807-B536-E3BB3BB90577}" type="parTrans" cxnId="{379520C5-ACDC-48B6-A32D-1A6682BD0816}">
      <dgm:prSet/>
      <dgm:spPr/>
      <dgm:t>
        <a:bodyPr/>
        <a:lstStyle/>
        <a:p>
          <a:endParaRPr lang="es-ES"/>
        </a:p>
      </dgm:t>
    </dgm:pt>
    <dgm:pt modelId="{3E398D0A-213F-44C9-B25D-17B81E29CBDB}" type="sibTrans" cxnId="{379520C5-ACDC-48B6-A32D-1A6682BD0816}">
      <dgm:prSet/>
      <dgm:spPr/>
      <dgm:t>
        <a:bodyPr/>
        <a:lstStyle/>
        <a:p>
          <a:endParaRPr lang="es-ES"/>
        </a:p>
      </dgm:t>
    </dgm:pt>
    <dgm:pt modelId="{13100B8F-2CC6-4E3D-A89E-F5584E003CAE}" type="pres">
      <dgm:prSet presAssocID="{9150260F-E6A4-4203-97C7-E79BF230868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B0C7609-150A-438D-A0EE-575C2F7F8E1D}" type="pres">
      <dgm:prSet presAssocID="{7F2B4B06-BEE8-4540-B60C-5A15C96739E9}" presName="hierRoot1" presStyleCnt="0">
        <dgm:presLayoutVars>
          <dgm:hierBranch val="init"/>
        </dgm:presLayoutVars>
      </dgm:prSet>
      <dgm:spPr/>
    </dgm:pt>
    <dgm:pt modelId="{F2451702-6456-4377-9AC4-39D947872796}" type="pres">
      <dgm:prSet presAssocID="{7F2B4B06-BEE8-4540-B60C-5A15C96739E9}" presName="rootComposite1" presStyleCnt="0"/>
      <dgm:spPr/>
    </dgm:pt>
    <dgm:pt modelId="{975A08F0-0217-4327-BEE2-ACEDAA5D5961}" type="pres">
      <dgm:prSet presAssocID="{7F2B4B06-BEE8-4540-B60C-5A15C96739E9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C99EE64-02A2-43E7-9761-285602B5A807}" type="pres">
      <dgm:prSet presAssocID="{7F2B4B06-BEE8-4540-B60C-5A15C96739E9}" presName="rootConnector1" presStyleLbl="node1" presStyleIdx="0" presStyleCnt="0"/>
      <dgm:spPr/>
      <dgm:t>
        <a:bodyPr/>
        <a:lstStyle/>
        <a:p>
          <a:endParaRPr lang="es-ES"/>
        </a:p>
      </dgm:t>
    </dgm:pt>
    <dgm:pt modelId="{8A1CF435-F191-4ECB-BE08-4862D1E8E7C8}" type="pres">
      <dgm:prSet presAssocID="{7F2B4B06-BEE8-4540-B60C-5A15C96739E9}" presName="hierChild2" presStyleCnt="0"/>
      <dgm:spPr/>
    </dgm:pt>
    <dgm:pt modelId="{60F33712-5BCF-42D9-9ED4-0BF537E4B664}" type="pres">
      <dgm:prSet presAssocID="{A77EF26F-D976-47DC-B687-501E5489F176}" presName="Name64" presStyleLbl="parChTrans1D2" presStyleIdx="0" presStyleCnt="4"/>
      <dgm:spPr/>
      <dgm:t>
        <a:bodyPr/>
        <a:lstStyle/>
        <a:p>
          <a:endParaRPr lang="es-ES"/>
        </a:p>
      </dgm:t>
    </dgm:pt>
    <dgm:pt modelId="{70B0BC9D-5F7B-4039-A31D-213E179F2CD0}" type="pres">
      <dgm:prSet presAssocID="{A95DE072-696D-42D5-A168-968B63B0296A}" presName="hierRoot2" presStyleCnt="0">
        <dgm:presLayoutVars>
          <dgm:hierBranch val="init"/>
        </dgm:presLayoutVars>
      </dgm:prSet>
      <dgm:spPr/>
    </dgm:pt>
    <dgm:pt modelId="{08B8D589-99AB-4FF6-ADB1-C685B2430FB8}" type="pres">
      <dgm:prSet presAssocID="{A95DE072-696D-42D5-A168-968B63B0296A}" presName="rootComposite" presStyleCnt="0"/>
      <dgm:spPr/>
    </dgm:pt>
    <dgm:pt modelId="{1259EE08-7D6F-47ED-8E21-20ADB65C3D89}" type="pres">
      <dgm:prSet presAssocID="{A95DE072-696D-42D5-A168-968B63B0296A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99051A17-5945-42A7-91FB-1F02E424BBD2}" type="pres">
      <dgm:prSet presAssocID="{A95DE072-696D-42D5-A168-968B63B0296A}" presName="rootConnector" presStyleLbl="node2" presStyleIdx="0" presStyleCnt="3"/>
      <dgm:spPr/>
      <dgm:t>
        <a:bodyPr/>
        <a:lstStyle/>
        <a:p>
          <a:endParaRPr lang="es-ES"/>
        </a:p>
      </dgm:t>
    </dgm:pt>
    <dgm:pt modelId="{B645FFDD-EEBF-4941-9D11-5D2E64CC27CD}" type="pres">
      <dgm:prSet presAssocID="{A95DE072-696D-42D5-A168-968B63B0296A}" presName="hierChild4" presStyleCnt="0"/>
      <dgm:spPr/>
    </dgm:pt>
    <dgm:pt modelId="{8BAD3310-62E7-4F96-9424-18CF5A89F0BF}" type="pres">
      <dgm:prSet presAssocID="{A95DE072-696D-42D5-A168-968B63B0296A}" presName="hierChild5" presStyleCnt="0"/>
      <dgm:spPr/>
    </dgm:pt>
    <dgm:pt modelId="{F04F2876-99A4-458F-B07A-4753F9D77413}" type="pres">
      <dgm:prSet presAssocID="{71D17BC5-EA9A-4B5B-95EA-B1790D9C6F25}" presName="Name64" presStyleLbl="parChTrans1D2" presStyleIdx="1" presStyleCnt="4"/>
      <dgm:spPr/>
      <dgm:t>
        <a:bodyPr/>
        <a:lstStyle/>
        <a:p>
          <a:endParaRPr lang="es-ES"/>
        </a:p>
      </dgm:t>
    </dgm:pt>
    <dgm:pt modelId="{E89CDD83-9093-4716-A62B-5FBEF21EFC47}" type="pres">
      <dgm:prSet presAssocID="{823873DA-5ACB-4502-A9EA-BAAEDED2AE20}" presName="hierRoot2" presStyleCnt="0">
        <dgm:presLayoutVars>
          <dgm:hierBranch val="init"/>
        </dgm:presLayoutVars>
      </dgm:prSet>
      <dgm:spPr/>
    </dgm:pt>
    <dgm:pt modelId="{46425369-BB4C-4F71-9156-ADF6993CE581}" type="pres">
      <dgm:prSet presAssocID="{823873DA-5ACB-4502-A9EA-BAAEDED2AE20}" presName="rootComposite" presStyleCnt="0"/>
      <dgm:spPr/>
    </dgm:pt>
    <dgm:pt modelId="{2B78700F-9181-47C1-A49B-25037C8F7193}" type="pres">
      <dgm:prSet presAssocID="{823873DA-5ACB-4502-A9EA-BAAEDED2AE20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DD34C06-F154-496F-9F38-0BB765AC4F7A}" type="pres">
      <dgm:prSet presAssocID="{823873DA-5ACB-4502-A9EA-BAAEDED2AE20}" presName="rootConnector" presStyleLbl="node2" presStyleIdx="1" presStyleCnt="3"/>
      <dgm:spPr/>
      <dgm:t>
        <a:bodyPr/>
        <a:lstStyle/>
        <a:p>
          <a:endParaRPr lang="es-ES"/>
        </a:p>
      </dgm:t>
    </dgm:pt>
    <dgm:pt modelId="{91AA7BDA-9938-4075-9E15-A2E61E2631F0}" type="pres">
      <dgm:prSet presAssocID="{823873DA-5ACB-4502-A9EA-BAAEDED2AE20}" presName="hierChild4" presStyleCnt="0"/>
      <dgm:spPr/>
    </dgm:pt>
    <dgm:pt modelId="{E38A8A60-7985-4A94-97F0-CE40F635C3C7}" type="pres">
      <dgm:prSet presAssocID="{823873DA-5ACB-4502-A9EA-BAAEDED2AE20}" presName="hierChild5" presStyleCnt="0"/>
      <dgm:spPr/>
    </dgm:pt>
    <dgm:pt modelId="{BBF10D73-3442-4751-B04C-10F1BD205A8C}" type="pres">
      <dgm:prSet presAssocID="{9CC94714-7B27-4807-B536-E3BB3BB90577}" presName="Name64" presStyleLbl="parChTrans1D2" presStyleIdx="2" presStyleCnt="4"/>
      <dgm:spPr/>
      <dgm:t>
        <a:bodyPr/>
        <a:lstStyle/>
        <a:p>
          <a:endParaRPr lang="es-ES"/>
        </a:p>
      </dgm:t>
    </dgm:pt>
    <dgm:pt modelId="{0E87C97F-ED37-4C6D-86F6-B9552865D8E1}" type="pres">
      <dgm:prSet presAssocID="{3BC97477-0129-47BE-B9D4-BA9B1381AA27}" presName="hierRoot2" presStyleCnt="0">
        <dgm:presLayoutVars>
          <dgm:hierBranch val="init"/>
        </dgm:presLayoutVars>
      </dgm:prSet>
      <dgm:spPr/>
    </dgm:pt>
    <dgm:pt modelId="{0F87A3FB-67F6-4B8E-902B-B6844A1E9F90}" type="pres">
      <dgm:prSet presAssocID="{3BC97477-0129-47BE-B9D4-BA9B1381AA27}" presName="rootComposite" presStyleCnt="0"/>
      <dgm:spPr/>
    </dgm:pt>
    <dgm:pt modelId="{360675E2-B654-4D45-991F-05D42A95E525}" type="pres">
      <dgm:prSet presAssocID="{3BC97477-0129-47BE-B9D4-BA9B1381AA27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0EE3301-65D4-4E1A-AE5A-3E09CF5E4D57}" type="pres">
      <dgm:prSet presAssocID="{3BC97477-0129-47BE-B9D4-BA9B1381AA27}" presName="rootConnector" presStyleLbl="node2" presStyleIdx="2" presStyleCnt="3"/>
      <dgm:spPr/>
      <dgm:t>
        <a:bodyPr/>
        <a:lstStyle/>
        <a:p>
          <a:endParaRPr lang="es-ES"/>
        </a:p>
      </dgm:t>
    </dgm:pt>
    <dgm:pt modelId="{7B59C548-7CDB-4BC9-8134-6CB58DE3E1BC}" type="pres">
      <dgm:prSet presAssocID="{3BC97477-0129-47BE-B9D4-BA9B1381AA27}" presName="hierChild4" presStyleCnt="0"/>
      <dgm:spPr/>
    </dgm:pt>
    <dgm:pt modelId="{2E43048C-DEBF-47AD-AA75-2521C2F77EB9}" type="pres">
      <dgm:prSet presAssocID="{3BC97477-0129-47BE-B9D4-BA9B1381AA27}" presName="hierChild5" presStyleCnt="0"/>
      <dgm:spPr/>
    </dgm:pt>
    <dgm:pt modelId="{442A1701-C6B8-4B87-A7A8-8BBABEBED393}" type="pres">
      <dgm:prSet presAssocID="{7F2B4B06-BEE8-4540-B60C-5A15C96739E9}" presName="hierChild3" presStyleCnt="0"/>
      <dgm:spPr/>
    </dgm:pt>
    <dgm:pt modelId="{89493551-ED9E-4F1A-940E-96B546BBD76E}" type="pres">
      <dgm:prSet presAssocID="{8B23BBC0-51E0-4C1A-B98C-9004E6537BB0}" presName="Name115" presStyleLbl="parChTrans1D2" presStyleIdx="3" presStyleCnt="4"/>
      <dgm:spPr/>
      <dgm:t>
        <a:bodyPr/>
        <a:lstStyle/>
        <a:p>
          <a:endParaRPr lang="es-ES"/>
        </a:p>
      </dgm:t>
    </dgm:pt>
    <dgm:pt modelId="{D69C2267-3E45-4587-B730-03AD5308382D}" type="pres">
      <dgm:prSet presAssocID="{49BE0BD8-7C9A-462C-BE8D-528DB6B2C5C0}" presName="hierRoot3" presStyleCnt="0">
        <dgm:presLayoutVars>
          <dgm:hierBranch val="init"/>
        </dgm:presLayoutVars>
      </dgm:prSet>
      <dgm:spPr/>
    </dgm:pt>
    <dgm:pt modelId="{C5A7D869-DCF7-43D1-B878-022B5C451C31}" type="pres">
      <dgm:prSet presAssocID="{49BE0BD8-7C9A-462C-BE8D-528DB6B2C5C0}" presName="rootComposite3" presStyleCnt="0"/>
      <dgm:spPr/>
    </dgm:pt>
    <dgm:pt modelId="{65D3B4D1-F4BA-4239-8B20-AF671BBB61BB}" type="pres">
      <dgm:prSet presAssocID="{49BE0BD8-7C9A-462C-BE8D-528DB6B2C5C0}" presName="rootText3" presStyleLbl="asst1" presStyleIdx="0" presStyleCnt="1" custScaleY="27841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6B9C632-D50D-47CC-A9CD-096AF3E30BB7}" type="pres">
      <dgm:prSet presAssocID="{49BE0BD8-7C9A-462C-BE8D-528DB6B2C5C0}" presName="rootConnector3" presStyleLbl="asst1" presStyleIdx="0" presStyleCnt="1"/>
      <dgm:spPr/>
      <dgm:t>
        <a:bodyPr/>
        <a:lstStyle/>
        <a:p>
          <a:endParaRPr lang="es-ES"/>
        </a:p>
      </dgm:t>
    </dgm:pt>
    <dgm:pt modelId="{2B0BFE8A-DB69-4296-BD52-442C7101A18E}" type="pres">
      <dgm:prSet presAssocID="{49BE0BD8-7C9A-462C-BE8D-528DB6B2C5C0}" presName="hierChild6" presStyleCnt="0"/>
      <dgm:spPr/>
    </dgm:pt>
    <dgm:pt modelId="{91CE6BB2-1490-4B9F-81EF-1FFA7ADA4DFB}" type="pres">
      <dgm:prSet presAssocID="{49BE0BD8-7C9A-462C-BE8D-528DB6B2C5C0}" presName="hierChild7" presStyleCnt="0"/>
      <dgm:spPr/>
    </dgm:pt>
  </dgm:ptLst>
  <dgm:cxnLst>
    <dgm:cxn modelId="{AE4645DF-B5AE-49AE-ACED-AEE2337AFEC6}" type="presOf" srcId="{71D17BC5-EA9A-4B5B-95EA-B1790D9C6F25}" destId="{F04F2876-99A4-458F-B07A-4753F9D77413}" srcOrd="0" destOrd="0" presId="urn:microsoft.com/office/officeart/2009/3/layout/HorizontalOrganizationChart"/>
    <dgm:cxn modelId="{1D03CC7C-80FF-48D8-B02C-14753AA0BF50}" type="presOf" srcId="{3BC97477-0129-47BE-B9D4-BA9B1381AA27}" destId="{A0EE3301-65D4-4E1A-AE5A-3E09CF5E4D57}" srcOrd="1" destOrd="0" presId="urn:microsoft.com/office/officeart/2009/3/layout/HorizontalOrganizationChart"/>
    <dgm:cxn modelId="{C22C4476-7252-47AC-9326-3290CE05E668}" type="presOf" srcId="{9150260F-E6A4-4203-97C7-E79BF2308686}" destId="{13100B8F-2CC6-4E3D-A89E-F5584E003CAE}" srcOrd="0" destOrd="0" presId="urn:microsoft.com/office/officeart/2009/3/layout/HorizontalOrganizationChart"/>
    <dgm:cxn modelId="{6135279E-9F42-4547-A2A3-B9975505CD00}" type="presOf" srcId="{7F2B4B06-BEE8-4540-B60C-5A15C96739E9}" destId="{975A08F0-0217-4327-BEE2-ACEDAA5D5961}" srcOrd="0" destOrd="0" presId="urn:microsoft.com/office/officeart/2009/3/layout/HorizontalOrganizationChart"/>
    <dgm:cxn modelId="{379520C5-ACDC-48B6-A32D-1A6682BD0816}" srcId="{7F2B4B06-BEE8-4540-B60C-5A15C96739E9}" destId="{3BC97477-0129-47BE-B9D4-BA9B1381AA27}" srcOrd="3" destOrd="0" parTransId="{9CC94714-7B27-4807-B536-E3BB3BB90577}" sibTransId="{3E398D0A-213F-44C9-B25D-17B81E29CBDB}"/>
    <dgm:cxn modelId="{6C9ABEB9-560C-4651-941C-5C3A9DC65BD9}" type="presOf" srcId="{A77EF26F-D976-47DC-B687-501E5489F176}" destId="{60F33712-5BCF-42D9-9ED4-0BF537E4B664}" srcOrd="0" destOrd="0" presId="urn:microsoft.com/office/officeart/2009/3/layout/HorizontalOrganizationChart"/>
    <dgm:cxn modelId="{20591EA6-FC2B-4CD6-BE3F-C85AF3F08EC5}" type="presOf" srcId="{A95DE072-696D-42D5-A168-968B63B0296A}" destId="{1259EE08-7D6F-47ED-8E21-20ADB65C3D89}" srcOrd="0" destOrd="0" presId="urn:microsoft.com/office/officeart/2009/3/layout/HorizontalOrganizationChart"/>
    <dgm:cxn modelId="{E3D240A8-110C-448A-99D6-2A62AD119193}" type="presOf" srcId="{49BE0BD8-7C9A-462C-BE8D-528DB6B2C5C0}" destId="{65D3B4D1-F4BA-4239-8B20-AF671BBB61BB}" srcOrd="0" destOrd="0" presId="urn:microsoft.com/office/officeart/2009/3/layout/HorizontalOrganizationChart"/>
    <dgm:cxn modelId="{FD171D9E-0C8C-47AA-BF09-5D3FCA88949D}" type="presOf" srcId="{A95DE072-696D-42D5-A168-968B63B0296A}" destId="{99051A17-5945-42A7-91FB-1F02E424BBD2}" srcOrd="1" destOrd="0" presId="urn:microsoft.com/office/officeart/2009/3/layout/HorizontalOrganizationChart"/>
    <dgm:cxn modelId="{4B8A1692-32F8-47C4-AC1C-31DAF2628303}" type="presOf" srcId="{9CC94714-7B27-4807-B536-E3BB3BB90577}" destId="{BBF10D73-3442-4751-B04C-10F1BD205A8C}" srcOrd="0" destOrd="0" presId="urn:microsoft.com/office/officeart/2009/3/layout/HorizontalOrganizationChart"/>
    <dgm:cxn modelId="{561FCC62-2D62-4199-AD88-2F150C169DF7}" type="presOf" srcId="{8B23BBC0-51E0-4C1A-B98C-9004E6537BB0}" destId="{89493551-ED9E-4F1A-940E-96B546BBD76E}" srcOrd="0" destOrd="0" presId="urn:microsoft.com/office/officeart/2009/3/layout/HorizontalOrganizationChart"/>
    <dgm:cxn modelId="{6254A6AC-D5E4-407B-A400-E529A4A47174}" type="presOf" srcId="{823873DA-5ACB-4502-A9EA-BAAEDED2AE20}" destId="{2B78700F-9181-47C1-A49B-25037C8F7193}" srcOrd="0" destOrd="0" presId="urn:microsoft.com/office/officeart/2009/3/layout/HorizontalOrganizationChart"/>
    <dgm:cxn modelId="{E55BC2E1-384C-409D-BD72-85911667BEB8}" srcId="{7F2B4B06-BEE8-4540-B60C-5A15C96739E9}" destId="{A95DE072-696D-42D5-A168-968B63B0296A}" srcOrd="1" destOrd="0" parTransId="{A77EF26F-D976-47DC-B687-501E5489F176}" sibTransId="{BFCA27C8-2DBD-4B77-A9DC-1054C742F641}"/>
    <dgm:cxn modelId="{15E2886B-9FA3-4C0B-9D6F-4531A1B428B0}" type="presOf" srcId="{823873DA-5ACB-4502-A9EA-BAAEDED2AE20}" destId="{ADD34C06-F154-496F-9F38-0BB765AC4F7A}" srcOrd="1" destOrd="0" presId="urn:microsoft.com/office/officeart/2009/3/layout/HorizontalOrganizationChart"/>
    <dgm:cxn modelId="{C38BACA6-87AD-44E4-B8D4-E5996A710F01}" srcId="{7F2B4B06-BEE8-4540-B60C-5A15C96739E9}" destId="{49BE0BD8-7C9A-462C-BE8D-528DB6B2C5C0}" srcOrd="0" destOrd="0" parTransId="{8B23BBC0-51E0-4C1A-B98C-9004E6537BB0}" sibTransId="{7D616DBB-FFB9-426B-8CF7-A62A97ECB4F4}"/>
    <dgm:cxn modelId="{4C3769C1-EAA5-49BF-8419-F1D7A88BE821}" type="presOf" srcId="{49BE0BD8-7C9A-462C-BE8D-528DB6B2C5C0}" destId="{86B9C632-D50D-47CC-A9CD-096AF3E30BB7}" srcOrd="1" destOrd="0" presId="urn:microsoft.com/office/officeart/2009/3/layout/HorizontalOrganizationChart"/>
    <dgm:cxn modelId="{D194255F-AAD5-4743-9617-BA6AE8646B08}" type="presOf" srcId="{7F2B4B06-BEE8-4540-B60C-5A15C96739E9}" destId="{2C99EE64-02A2-43E7-9761-285602B5A807}" srcOrd="1" destOrd="0" presId="urn:microsoft.com/office/officeart/2009/3/layout/HorizontalOrganizationChart"/>
    <dgm:cxn modelId="{180FE657-9936-4559-86AA-00F77768AEF9}" srcId="{9150260F-E6A4-4203-97C7-E79BF2308686}" destId="{7F2B4B06-BEE8-4540-B60C-5A15C96739E9}" srcOrd="0" destOrd="0" parTransId="{210B8AB7-11D7-4F2D-B1BE-0B631E60DD16}" sibTransId="{0D00A925-F9F1-445D-9588-590682D925A0}"/>
    <dgm:cxn modelId="{F94F2BD3-4C49-404A-AA36-4AB34B7A3EA0}" type="presOf" srcId="{3BC97477-0129-47BE-B9D4-BA9B1381AA27}" destId="{360675E2-B654-4D45-991F-05D42A95E525}" srcOrd="0" destOrd="0" presId="urn:microsoft.com/office/officeart/2009/3/layout/HorizontalOrganizationChart"/>
    <dgm:cxn modelId="{D1C0A814-DEE2-43B2-A29A-04B6CCE7983B}" srcId="{7F2B4B06-BEE8-4540-B60C-5A15C96739E9}" destId="{823873DA-5ACB-4502-A9EA-BAAEDED2AE20}" srcOrd="2" destOrd="0" parTransId="{71D17BC5-EA9A-4B5B-95EA-B1790D9C6F25}" sibTransId="{13D2C50B-2A0A-4C4A-8F07-B091A85DB6F6}"/>
    <dgm:cxn modelId="{15998BD0-85CA-4122-A845-6E5983B03489}" type="presParOf" srcId="{13100B8F-2CC6-4E3D-A89E-F5584E003CAE}" destId="{8B0C7609-150A-438D-A0EE-575C2F7F8E1D}" srcOrd="0" destOrd="0" presId="urn:microsoft.com/office/officeart/2009/3/layout/HorizontalOrganizationChart"/>
    <dgm:cxn modelId="{149EEE52-DF8A-4D78-9B47-A323A1768E3B}" type="presParOf" srcId="{8B0C7609-150A-438D-A0EE-575C2F7F8E1D}" destId="{F2451702-6456-4377-9AC4-39D947872796}" srcOrd="0" destOrd="0" presId="urn:microsoft.com/office/officeart/2009/3/layout/HorizontalOrganizationChart"/>
    <dgm:cxn modelId="{00B9A802-C508-4962-AF35-F6E805E2FDF3}" type="presParOf" srcId="{F2451702-6456-4377-9AC4-39D947872796}" destId="{975A08F0-0217-4327-BEE2-ACEDAA5D5961}" srcOrd="0" destOrd="0" presId="urn:microsoft.com/office/officeart/2009/3/layout/HorizontalOrganizationChart"/>
    <dgm:cxn modelId="{C70E159D-0153-474B-8A3C-D6C791A32CF2}" type="presParOf" srcId="{F2451702-6456-4377-9AC4-39D947872796}" destId="{2C99EE64-02A2-43E7-9761-285602B5A807}" srcOrd="1" destOrd="0" presId="urn:microsoft.com/office/officeart/2009/3/layout/HorizontalOrganizationChart"/>
    <dgm:cxn modelId="{EA8CD2D7-B866-4FF6-89F3-7845CEF6BD7A}" type="presParOf" srcId="{8B0C7609-150A-438D-A0EE-575C2F7F8E1D}" destId="{8A1CF435-F191-4ECB-BE08-4862D1E8E7C8}" srcOrd="1" destOrd="0" presId="urn:microsoft.com/office/officeart/2009/3/layout/HorizontalOrganizationChart"/>
    <dgm:cxn modelId="{5563D530-6935-46DC-A231-C209A5C06DAD}" type="presParOf" srcId="{8A1CF435-F191-4ECB-BE08-4862D1E8E7C8}" destId="{60F33712-5BCF-42D9-9ED4-0BF537E4B664}" srcOrd="0" destOrd="0" presId="urn:microsoft.com/office/officeart/2009/3/layout/HorizontalOrganizationChart"/>
    <dgm:cxn modelId="{EE63BA9C-F2C9-4230-A9D3-08551EF8ACE4}" type="presParOf" srcId="{8A1CF435-F191-4ECB-BE08-4862D1E8E7C8}" destId="{70B0BC9D-5F7B-4039-A31D-213E179F2CD0}" srcOrd="1" destOrd="0" presId="urn:microsoft.com/office/officeart/2009/3/layout/HorizontalOrganizationChart"/>
    <dgm:cxn modelId="{E5431061-D757-4E13-8D72-82724CE80C7D}" type="presParOf" srcId="{70B0BC9D-5F7B-4039-A31D-213E179F2CD0}" destId="{08B8D589-99AB-4FF6-ADB1-C685B2430FB8}" srcOrd="0" destOrd="0" presId="urn:microsoft.com/office/officeart/2009/3/layout/HorizontalOrganizationChart"/>
    <dgm:cxn modelId="{158F5EEC-E14A-484A-8F1C-D758E0A06DC2}" type="presParOf" srcId="{08B8D589-99AB-4FF6-ADB1-C685B2430FB8}" destId="{1259EE08-7D6F-47ED-8E21-20ADB65C3D89}" srcOrd="0" destOrd="0" presId="urn:microsoft.com/office/officeart/2009/3/layout/HorizontalOrganizationChart"/>
    <dgm:cxn modelId="{8AEABA6E-D6D8-4CE7-B397-243BBF9AA6A6}" type="presParOf" srcId="{08B8D589-99AB-4FF6-ADB1-C685B2430FB8}" destId="{99051A17-5945-42A7-91FB-1F02E424BBD2}" srcOrd="1" destOrd="0" presId="urn:microsoft.com/office/officeart/2009/3/layout/HorizontalOrganizationChart"/>
    <dgm:cxn modelId="{836021A1-523C-47D0-A954-166804135DA4}" type="presParOf" srcId="{70B0BC9D-5F7B-4039-A31D-213E179F2CD0}" destId="{B645FFDD-EEBF-4941-9D11-5D2E64CC27CD}" srcOrd="1" destOrd="0" presId="urn:microsoft.com/office/officeart/2009/3/layout/HorizontalOrganizationChart"/>
    <dgm:cxn modelId="{5358BA5B-17F2-4375-A81E-823868584F04}" type="presParOf" srcId="{70B0BC9D-5F7B-4039-A31D-213E179F2CD0}" destId="{8BAD3310-62E7-4F96-9424-18CF5A89F0BF}" srcOrd="2" destOrd="0" presId="urn:microsoft.com/office/officeart/2009/3/layout/HorizontalOrganizationChart"/>
    <dgm:cxn modelId="{162C0C52-2682-4507-8DE4-FAB2CF75F065}" type="presParOf" srcId="{8A1CF435-F191-4ECB-BE08-4862D1E8E7C8}" destId="{F04F2876-99A4-458F-B07A-4753F9D77413}" srcOrd="2" destOrd="0" presId="urn:microsoft.com/office/officeart/2009/3/layout/HorizontalOrganizationChart"/>
    <dgm:cxn modelId="{4E3294A7-3107-4CE3-B20C-6EC721C05460}" type="presParOf" srcId="{8A1CF435-F191-4ECB-BE08-4862D1E8E7C8}" destId="{E89CDD83-9093-4716-A62B-5FBEF21EFC47}" srcOrd="3" destOrd="0" presId="urn:microsoft.com/office/officeart/2009/3/layout/HorizontalOrganizationChart"/>
    <dgm:cxn modelId="{968FB3DF-F6A3-4768-A8BC-9491C936BFAE}" type="presParOf" srcId="{E89CDD83-9093-4716-A62B-5FBEF21EFC47}" destId="{46425369-BB4C-4F71-9156-ADF6993CE581}" srcOrd="0" destOrd="0" presId="urn:microsoft.com/office/officeart/2009/3/layout/HorizontalOrganizationChart"/>
    <dgm:cxn modelId="{E6E681A4-A0ED-47B4-9F64-6028F2174BFC}" type="presParOf" srcId="{46425369-BB4C-4F71-9156-ADF6993CE581}" destId="{2B78700F-9181-47C1-A49B-25037C8F7193}" srcOrd="0" destOrd="0" presId="urn:microsoft.com/office/officeart/2009/3/layout/HorizontalOrganizationChart"/>
    <dgm:cxn modelId="{8DCA5609-31B9-452F-ABFC-608DEC4BE3E0}" type="presParOf" srcId="{46425369-BB4C-4F71-9156-ADF6993CE581}" destId="{ADD34C06-F154-496F-9F38-0BB765AC4F7A}" srcOrd="1" destOrd="0" presId="urn:microsoft.com/office/officeart/2009/3/layout/HorizontalOrganizationChart"/>
    <dgm:cxn modelId="{B2537A0B-6905-41C5-A2AC-5A1A5EA1E411}" type="presParOf" srcId="{E89CDD83-9093-4716-A62B-5FBEF21EFC47}" destId="{91AA7BDA-9938-4075-9E15-A2E61E2631F0}" srcOrd="1" destOrd="0" presId="urn:microsoft.com/office/officeart/2009/3/layout/HorizontalOrganizationChart"/>
    <dgm:cxn modelId="{004EE6C5-ED11-4CE3-A239-1227A7C0792C}" type="presParOf" srcId="{E89CDD83-9093-4716-A62B-5FBEF21EFC47}" destId="{E38A8A60-7985-4A94-97F0-CE40F635C3C7}" srcOrd="2" destOrd="0" presId="urn:microsoft.com/office/officeart/2009/3/layout/HorizontalOrganizationChart"/>
    <dgm:cxn modelId="{C98B41A8-8C31-47BF-BE22-DFB1FFF07CF3}" type="presParOf" srcId="{8A1CF435-F191-4ECB-BE08-4862D1E8E7C8}" destId="{BBF10D73-3442-4751-B04C-10F1BD205A8C}" srcOrd="4" destOrd="0" presId="urn:microsoft.com/office/officeart/2009/3/layout/HorizontalOrganizationChart"/>
    <dgm:cxn modelId="{7C6D0CE8-88CF-4355-B470-1855770BE3EE}" type="presParOf" srcId="{8A1CF435-F191-4ECB-BE08-4862D1E8E7C8}" destId="{0E87C97F-ED37-4C6D-86F6-B9552865D8E1}" srcOrd="5" destOrd="0" presId="urn:microsoft.com/office/officeart/2009/3/layout/HorizontalOrganizationChart"/>
    <dgm:cxn modelId="{95F42216-017F-438F-9D40-C13F88F7D30F}" type="presParOf" srcId="{0E87C97F-ED37-4C6D-86F6-B9552865D8E1}" destId="{0F87A3FB-67F6-4B8E-902B-B6844A1E9F90}" srcOrd="0" destOrd="0" presId="urn:microsoft.com/office/officeart/2009/3/layout/HorizontalOrganizationChart"/>
    <dgm:cxn modelId="{ECC9250C-7400-4A0F-B4D2-40554632E47E}" type="presParOf" srcId="{0F87A3FB-67F6-4B8E-902B-B6844A1E9F90}" destId="{360675E2-B654-4D45-991F-05D42A95E525}" srcOrd="0" destOrd="0" presId="urn:microsoft.com/office/officeart/2009/3/layout/HorizontalOrganizationChart"/>
    <dgm:cxn modelId="{28110264-FC9B-4219-8583-B74BB996E833}" type="presParOf" srcId="{0F87A3FB-67F6-4B8E-902B-B6844A1E9F90}" destId="{A0EE3301-65D4-4E1A-AE5A-3E09CF5E4D57}" srcOrd="1" destOrd="0" presId="urn:microsoft.com/office/officeart/2009/3/layout/HorizontalOrganizationChart"/>
    <dgm:cxn modelId="{4D494017-6367-47A9-ABC2-71FB2925234F}" type="presParOf" srcId="{0E87C97F-ED37-4C6D-86F6-B9552865D8E1}" destId="{7B59C548-7CDB-4BC9-8134-6CB58DE3E1BC}" srcOrd="1" destOrd="0" presId="urn:microsoft.com/office/officeart/2009/3/layout/HorizontalOrganizationChart"/>
    <dgm:cxn modelId="{71E62D06-1FD0-4797-A67D-9AA5F1D8DA58}" type="presParOf" srcId="{0E87C97F-ED37-4C6D-86F6-B9552865D8E1}" destId="{2E43048C-DEBF-47AD-AA75-2521C2F77EB9}" srcOrd="2" destOrd="0" presId="urn:microsoft.com/office/officeart/2009/3/layout/HorizontalOrganizationChart"/>
    <dgm:cxn modelId="{FA660EEE-AF45-4EE4-B571-88156038DED1}" type="presParOf" srcId="{8B0C7609-150A-438D-A0EE-575C2F7F8E1D}" destId="{442A1701-C6B8-4B87-A7A8-8BBABEBED393}" srcOrd="2" destOrd="0" presId="urn:microsoft.com/office/officeart/2009/3/layout/HorizontalOrganizationChart"/>
    <dgm:cxn modelId="{BE73E2A6-8ED3-4A46-AE87-54132DFB96CA}" type="presParOf" srcId="{442A1701-C6B8-4B87-A7A8-8BBABEBED393}" destId="{89493551-ED9E-4F1A-940E-96B546BBD76E}" srcOrd="0" destOrd="0" presId="urn:microsoft.com/office/officeart/2009/3/layout/HorizontalOrganizationChart"/>
    <dgm:cxn modelId="{DBAB053B-3E6D-469E-88D5-12C0312B3C74}" type="presParOf" srcId="{442A1701-C6B8-4B87-A7A8-8BBABEBED393}" destId="{D69C2267-3E45-4587-B730-03AD5308382D}" srcOrd="1" destOrd="0" presId="urn:microsoft.com/office/officeart/2009/3/layout/HorizontalOrganizationChart"/>
    <dgm:cxn modelId="{BA50621D-8D81-4767-B525-FD218F28B1C4}" type="presParOf" srcId="{D69C2267-3E45-4587-B730-03AD5308382D}" destId="{C5A7D869-DCF7-43D1-B878-022B5C451C31}" srcOrd="0" destOrd="0" presId="urn:microsoft.com/office/officeart/2009/3/layout/HorizontalOrganizationChart"/>
    <dgm:cxn modelId="{B73409C4-1167-4664-8132-631E8B822865}" type="presParOf" srcId="{C5A7D869-DCF7-43D1-B878-022B5C451C31}" destId="{65D3B4D1-F4BA-4239-8B20-AF671BBB61BB}" srcOrd="0" destOrd="0" presId="urn:microsoft.com/office/officeart/2009/3/layout/HorizontalOrganizationChart"/>
    <dgm:cxn modelId="{21485D90-F10B-48D5-9A55-EBFD32CFD7C8}" type="presParOf" srcId="{C5A7D869-DCF7-43D1-B878-022B5C451C31}" destId="{86B9C632-D50D-47CC-A9CD-096AF3E30BB7}" srcOrd="1" destOrd="0" presId="urn:microsoft.com/office/officeart/2009/3/layout/HorizontalOrganizationChart"/>
    <dgm:cxn modelId="{8F4EE09E-4721-4B47-A452-2AA906FE7635}" type="presParOf" srcId="{D69C2267-3E45-4587-B730-03AD5308382D}" destId="{2B0BFE8A-DB69-4296-BD52-442C7101A18E}" srcOrd="1" destOrd="0" presId="urn:microsoft.com/office/officeart/2009/3/layout/HorizontalOrganizationChart"/>
    <dgm:cxn modelId="{4ADE9FFF-189B-4B22-A9F3-3AA8C72E5E43}" type="presParOf" srcId="{D69C2267-3E45-4587-B730-03AD5308382D}" destId="{91CE6BB2-1490-4B9F-81EF-1FFA7ADA4DFB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925CCF-B44C-4141-8E40-59F4DD81321E}">
      <dsp:nvSpPr>
        <dsp:cNvPr id="0" name=""/>
        <dsp:cNvSpPr/>
      </dsp:nvSpPr>
      <dsp:spPr>
        <a:xfrm>
          <a:off x="1745955" y="4607"/>
          <a:ext cx="3742213" cy="95581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100" kern="1200" dirty="0" smtClean="0"/>
            <a:t>Régimen de contabilidad pública NIIF Y NISC(IPSAS) para el sector público</a:t>
          </a:r>
        </a:p>
      </dsp:txBody>
      <dsp:txXfrm>
        <a:off x="1773950" y="32602"/>
        <a:ext cx="3686223" cy="899825"/>
      </dsp:txXfrm>
    </dsp:sp>
    <dsp:sp modelId="{C21791AD-D0BD-486A-AB7D-AB7A9B8CA831}">
      <dsp:nvSpPr>
        <dsp:cNvPr id="0" name=""/>
        <dsp:cNvSpPr/>
      </dsp:nvSpPr>
      <dsp:spPr>
        <a:xfrm>
          <a:off x="2120176" y="960422"/>
          <a:ext cx="2043076" cy="6801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80198"/>
              </a:lnTo>
              <a:lnTo>
                <a:pt x="2043076" y="680198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E950E9-E6F6-4E9B-9AAE-BEEC2A60573A}">
      <dsp:nvSpPr>
        <dsp:cNvPr id="0" name=""/>
        <dsp:cNvSpPr/>
      </dsp:nvSpPr>
      <dsp:spPr>
        <a:xfrm>
          <a:off x="4163253" y="1219638"/>
          <a:ext cx="1347143" cy="8419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63500" rIns="95250" bIns="63500" numCol="1" spcCol="1270" anchor="ctr" anchorCtr="0">
          <a:noAutofit/>
        </a:bodyPr>
        <a:lstStyle/>
        <a:p>
          <a:pPr lvl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0" kern="1200"/>
        </a:p>
      </dsp:txBody>
      <dsp:txXfrm>
        <a:off x="4187913" y="1244298"/>
        <a:ext cx="1297823" cy="792644"/>
      </dsp:txXfrm>
    </dsp:sp>
    <dsp:sp modelId="{3A9511D3-3C8D-42AC-B037-D9E2090444C0}">
      <dsp:nvSpPr>
        <dsp:cNvPr id="0" name=""/>
        <dsp:cNvSpPr/>
      </dsp:nvSpPr>
      <dsp:spPr>
        <a:xfrm>
          <a:off x="2120176" y="960422"/>
          <a:ext cx="422947" cy="8306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30606"/>
              </a:lnTo>
              <a:lnTo>
                <a:pt x="422947" y="830606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441297-4D05-4C53-8A4D-92265438CC86}">
      <dsp:nvSpPr>
        <dsp:cNvPr id="0" name=""/>
        <dsp:cNvSpPr/>
      </dsp:nvSpPr>
      <dsp:spPr>
        <a:xfrm>
          <a:off x="2543124" y="1248862"/>
          <a:ext cx="7104013" cy="108433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La CGN. Adelanta proyecto estudio actualización del Régimen de Contabilidad pública 4 estándares Internacionales de Contabilidad </a:t>
          </a:r>
          <a:endParaRPr lang="es-ES" sz="1400" kern="1200" dirty="0"/>
        </a:p>
      </dsp:txBody>
      <dsp:txXfrm>
        <a:off x="2574883" y="1280621"/>
        <a:ext cx="7040495" cy="1020814"/>
      </dsp:txXfrm>
    </dsp:sp>
    <dsp:sp modelId="{88B51E4F-51B0-4FE0-A974-73C557FE320D}">
      <dsp:nvSpPr>
        <dsp:cNvPr id="0" name=""/>
        <dsp:cNvSpPr/>
      </dsp:nvSpPr>
      <dsp:spPr>
        <a:xfrm>
          <a:off x="2120176" y="960422"/>
          <a:ext cx="410769" cy="24050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05004"/>
              </a:lnTo>
              <a:lnTo>
                <a:pt x="410769" y="2405004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131AFB-3A3A-4078-ACF9-4FEF7B7ACCEF}">
      <dsp:nvSpPr>
        <dsp:cNvPr id="0" name=""/>
        <dsp:cNvSpPr/>
      </dsp:nvSpPr>
      <dsp:spPr>
        <a:xfrm>
          <a:off x="2530946" y="2616769"/>
          <a:ext cx="5967940" cy="149731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Normas Internacionales de Información financiera emitidas por el Consejo de Estándares Internacionales de contabilidad (IASB), para las empresas de propiedad estatal y las Normas Internacionales de contabilidad para el sector público NICSP emitidas por el IFAC para las entidades del gobierno</a:t>
          </a:r>
          <a:endParaRPr lang="es-ES" sz="1400" kern="1200" dirty="0"/>
        </a:p>
      </dsp:txBody>
      <dsp:txXfrm>
        <a:off x="2574801" y="2660624"/>
        <a:ext cx="5880230" cy="1409606"/>
      </dsp:txXfrm>
    </dsp:sp>
    <dsp:sp modelId="{E04ADBFA-D179-4F04-90AB-0AED7E7A1B16}">
      <dsp:nvSpPr>
        <dsp:cNvPr id="0" name=""/>
        <dsp:cNvSpPr/>
      </dsp:nvSpPr>
      <dsp:spPr>
        <a:xfrm>
          <a:off x="2120176" y="960422"/>
          <a:ext cx="386399" cy="38977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97732"/>
              </a:lnTo>
              <a:lnTo>
                <a:pt x="386399" y="3897732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56CA77-4589-4788-AC80-B87727CB7F5A}">
      <dsp:nvSpPr>
        <dsp:cNvPr id="0" name=""/>
        <dsp:cNvSpPr/>
      </dsp:nvSpPr>
      <dsp:spPr>
        <a:xfrm>
          <a:off x="2506576" y="4303409"/>
          <a:ext cx="6536515" cy="110949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La política de Regulación Contable </a:t>
          </a:r>
          <a:r>
            <a:rPr lang="es-CO" sz="1400" kern="1200" dirty="0" smtClean="0"/>
            <a:t>contable publica en la modernización del régimen de contabilidad pública RCP a estándares Internacionales adelanta las siguientes actividades:</a:t>
          </a:r>
          <a:endParaRPr lang="es-ES" sz="1400" kern="1200" dirty="0"/>
        </a:p>
      </dsp:txBody>
      <dsp:txXfrm>
        <a:off x="2539072" y="4335905"/>
        <a:ext cx="6471523" cy="104449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82B282-0275-49B3-A79F-7A10FBC19BD6}">
      <dsp:nvSpPr>
        <dsp:cNvPr id="0" name=""/>
        <dsp:cNvSpPr/>
      </dsp:nvSpPr>
      <dsp:spPr>
        <a:xfrm>
          <a:off x="827595" y="2702582"/>
          <a:ext cx="550164" cy="5172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75082" y="0"/>
              </a:lnTo>
              <a:lnTo>
                <a:pt x="275082" y="517247"/>
              </a:lnTo>
              <a:lnTo>
                <a:pt x="550164" y="517247"/>
              </a:lnTo>
            </a:path>
          </a:pathLst>
        </a:custGeom>
        <a:noFill/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1083799" y="2942327"/>
        <a:ext cx="37756" cy="37756"/>
      </dsp:txXfrm>
    </dsp:sp>
    <dsp:sp modelId="{7773650F-1AEE-43CB-9C45-AD47064C1604}">
      <dsp:nvSpPr>
        <dsp:cNvPr id="0" name=""/>
        <dsp:cNvSpPr/>
      </dsp:nvSpPr>
      <dsp:spPr>
        <a:xfrm>
          <a:off x="5380717" y="1809188"/>
          <a:ext cx="54290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42902" y="45720"/>
              </a:lnTo>
            </a:path>
          </a:pathLst>
        </a:custGeom>
        <a:noFill/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5638596" y="1841336"/>
        <a:ext cx="27145" cy="27145"/>
      </dsp:txXfrm>
    </dsp:sp>
    <dsp:sp modelId="{29BD48FF-3CEA-4B2F-8649-EC768BA812F6}">
      <dsp:nvSpPr>
        <dsp:cNvPr id="0" name=""/>
        <dsp:cNvSpPr/>
      </dsp:nvSpPr>
      <dsp:spPr>
        <a:xfrm>
          <a:off x="827595" y="1854908"/>
          <a:ext cx="550164" cy="847673"/>
        </a:xfrm>
        <a:custGeom>
          <a:avLst/>
          <a:gdLst/>
          <a:ahLst/>
          <a:cxnLst/>
          <a:rect l="0" t="0" r="0" b="0"/>
          <a:pathLst>
            <a:path>
              <a:moveTo>
                <a:pt x="0" y="847673"/>
              </a:moveTo>
              <a:lnTo>
                <a:pt x="275082" y="847673"/>
              </a:lnTo>
              <a:lnTo>
                <a:pt x="275082" y="0"/>
              </a:lnTo>
              <a:lnTo>
                <a:pt x="550164" y="0"/>
              </a:lnTo>
            </a:path>
          </a:pathLst>
        </a:custGeom>
        <a:noFill/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1077413" y="2253481"/>
        <a:ext cx="50527" cy="50527"/>
      </dsp:txXfrm>
    </dsp:sp>
    <dsp:sp modelId="{3E019ABF-A1BC-4226-AB06-8E4E0498C63C}">
      <dsp:nvSpPr>
        <dsp:cNvPr id="0" name=""/>
        <dsp:cNvSpPr/>
      </dsp:nvSpPr>
      <dsp:spPr>
        <a:xfrm rot="16200000">
          <a:off x="-1764085" y="2288784"/>
          <a:ext cx="4355767" cy="827595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4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2385" tIns="32385" rIns="32385" bIns="32385" numCol="1" spcCol="1270" anchor="ctr" anchorCtr="0">
          <a:noAutofit/>
        </a:bodyPr>
        <a:lstStyle/>
        <a:p>
          <a:pPr lvl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5100" kern="1200" dirty="0" smtClean="0"/>
            <a:t>DISPOSICIONES</a:t>
          </a:r>
          <a:endParaRPr lang="es-CO" sz="5100" kern="1200" dirty="0"/>
        </a:p>
      </dsp:txBody>
      <dsp:txXfrm>
        <a:off x="-1764085" y="2288784"/>
        <a:ext cx="4355767" cy="827595"/>
      </dsp:txXfrm>
    </dsp:sp>
    <dsp:sp modelId="{81D0B9C0-3E93-4D01-92DF-935FB08B3FE0}">
      <dsp:nvSpPr>
        <dsp:cNvPr id="0" name=""/>
        <dsp:cNvSpPr/>
      </dsp:nvSpPr>
      <dsp:spPr>
        <a:xfrm>
          <a:off x="1377759" y="1441110"/>
          <a:ext cx="4002958" cy="827595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6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kern="12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Empresas, cuyos instrumentos de deuda y de patrimonio se negocian en el mercado de valores</a:t>
          </a:r>
          <a:endParaRPr lang="es-CO" sz="1400" kern="1200" dirty="0"/>
        </a:p>
      </dsp:txBody>
      <dsp:txXfrm>
        <a:off x="1377759" y="1441110"/>
        <a:ext cx="4002958" cy="827595"/>
      </dsp:txXfrm>
    </dsp:sp>
    <dsp:sp modelId="{304E9F03-99D5-4907-AC02-5526B28A39D0}">
      <dsp:nvSpPr>
        <dsp:cNvPr id="0" name=""/>
        <dsp:cNvSpPr/>
      </dsp:nvSpPr>
      <dsp:spPr>
        <a:xfrm>
          <a:off x="5923620" y="1441110"/>
          <a:ext cx="4002958" cy="827595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6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kern="12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Podrán</a:t>
          </a:r>
        </a:p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kern="12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Preparar y presentar voluntariamente para efectos de medición de impuestos bajo NIIF</a:t>
          </a:r>
          <a:endParaRPr lang="es-CO" sz="1400" kern="1200" dirty="0"/>
        </a:p>
      </dsp:txBody>
      <dsp:txXfrm>
        <a:off x="5923620" y="1441110"/>
        <a:ext cx="4002958" cy="827595"/>
      </dsp:txXfrm>
    </dsp:sp>
    <dsp:sp modelId="{D6F5E96E-EAFE-4C4B-B565-57A2EAFD8D44}">
      <dsp:nvSpPr>
        <dsp:cNvPr id="0" name=""/>
        <dsp:cNvSpPr/>
      </dsp:nvSpPr>
      <dsp:spPr>
        <a:xfrm>
          <a:off x="1377759" y="2475605"/>
          <a:ext cx="4415129" cy="1488447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6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kern="12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Las que debieran hacerlo deberían enviar carta del representante legal a la CCG  hasta el 30 DE Abril del 2012. Modificada Resolución 220/2012 así deberán avisar a más tardar el 31 de Mayo de 2012 a la CGN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kern="12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La información se prepara el 1 de enero de 2012</a:t>
          </a:r>
          <a:endParaRPr lang="es-CO" sz="1400" kern="1200" dirty="0"/>
        </a:p>
      </dsp:txBody>
      <dsp:txXfrm>
        <a:off x="1377759" y="2475605"/>
        <a:ext cx="4415129" cy="148844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2F5787-0DE2-4F63-B31E-0516A89577B7}">
      <dsp:nvSpPr>
        <dsp:cNvPr id="0" name=""/>
        <dsp:cNvSpPr/>
      </dsp:nvSpPr>
      <dsp:spPr>
        <a:xfrm>
          <a:off x="4127552" y="3382279"/>
          <a:ext cx="41662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16628" y="45720"/>
              </a:lnTo>
            </a:path>
          </a:pathLst>
        </a:custGeom>
        <a:noFill/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4325451" y="3417583"/>
        <a:ext cx="20831" cy="20831"/>
      </dsp:txXfrm>
    </dsp:sp>
    <dsp:sp modelId="{D289DA28-DF36-429D-AE36-85B4BEC8104E}">
      <dsp:nvSpPr>
        <dsp:cNvPr id="0" name=""/>
        <dsp:cNvSpPr/>
      </dsp:nvSpPr>
      <dsp:spPr>
        <a:xfrm>
          <a:off x="635104" y="2237177"/>
          <a:ext cx="420538" cy="11908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10269" y="0"/>
              </a:lnTo>
              <a:lnTo>
                <a:pt x="210269" y="1190821"/>
              </a:lnTo>
              <a:lnTo>
                <a:pt x="420538" y="1190821"/>
              </a:lnTo>
            </a:path>
          </a:pathLst>
        </a:custGeom>
        <a:noFill/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813801" y="2801015"/>
        <a:ext cx="63144" cy="63144"/>
      </dsp:txXfrm>
    </dsp:sp>
    <dsp:sp modelId="{79553E5E-31C3-41F1-9C51-350F5A8A71EC}">
      <dsp:nvSpPr>
        <dsp:cNvPr id="0" name=""/>
        <dsp:cNvSpPr/>
      </dsp:nvSpPr>
      <dsp:spPr>
        <a:xfrm>
          <a:off x="4127552" y="2588398"/>
          <a:ext cx="41662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16628" y="45720"/>
              </a:lnTo>
            </a:path>
          </a:pathLst>
        </a:custGeom>
        <a:noFill/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4325451" y="2623702"/>
        <a:ext cx="20831" cy="20831"/>
      </dsp:txXfrm>
    </dsp:sp>
    <dsp:sp modelId="{F9C81F87-2459-4072-80C6-B108315D516B}">
      <dsp:nvSpPr>
        <dsp:cNvPr id="0" name=""/>
        <dsp:cNvSpPr/>
      </dsp:nvSpPr>
      <dsp:spPr>
        <a:xfrm>
          <a:off x="635104" y="2237177"/>
          <a:ext cx="420538" cy="3969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10269" y="0"/>
              </a:lnTo>
              <a:lnTo>
                <a:pt x="210269" y="396940"/>
              </a:lnTo>
              <a:lnTo>
                <a:pt x="420538" y="396940"/>
              </a:lnTo>
            </a:path>
          </a:pathLst>
        </a:custGeom>
        <a:noFill/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830917" y="2421190"/>
        <a:ext cx="28914" cy="28914"/>
      </dsp:txXfrm>
    </dsp:sp>
    <dsp:sp modelId="{FFE6C433-23E2-4A16-8CB0-A9B3F9A6C03D}">
      <dsp:nvSpPr>
        <dsp:cNvPr id="0" name=""/>
        <dsp:cNvSpPr/>
      </dsp:nvSpPr>
      <dsp:spPr>
        <a:xfrm>
          <a:off x="4127552" y="1794516"/>
          <a:ext cx="41662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16628" y="45720"/>
              </a:lnTo>
            </a:path>
          </a:pathLst>
        </a:custGeom>
        <a:noFill/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4325451" y="1829821"/>
        <a:ext cx="20831" cy="20831"/>
      </dsp:txXfrm>
    </dsp:sp>
    <dsp:sp modelId="{6682B282-0275-49B3-A79F-7A10FBC19BD6}">
      <dsp:nvSpPr>
        <dsp:cNvPr id="0" name=""/>
        <dsp:cNvSpPr/>
      </dsp:nvSpPr>
      <dsp:spPr>
        <a:xfrm>
          <a:off x="635104" y="1840236"/>
          <a:ext cx="420538" cy="396940"/>
        </a:xfrm>
        <a:custGeom>
          <a:avLst/>
          <a:gdLst/>
          <a:ahLst/>
          <a:cxnLst/>
          <a:rect l="0" t="0" r="0" b="0"/>
          <a:pathLst>
            <a:path>
              <a:moveTo>
                <a:pt x="0" y="396940"/>
              </a:moveTo>
              <a:lnTo>
                <a:pt x="210269" y="396940"/>
              </a:lnTo>
              <a:lnTo>
                <a:pt x="210269" y="0"/>
              </a:lnTo>
              <a:lnTo>
                <a:pt x="420538" y="0"/>
              </a:lnTo>
            </a:path>
          </a:pathLst>
        </a:custGeom>
        <a:noFill/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830917" y="2024250"/>
        <a:ext cx="28914" cy="28914"/>
      </dsp:txXfrm>
    </dsp:sp>
    <dsp:sp modelId="{7773650F-1AEE-43CB-9C45-AD47064C1604}">
      <dsp:nvSpPr>
        <dsp:cNvPr id="0" name=""/>
        <dsp:cNvSpPr/>
      </dsp:nvSpPr>
      <dsp:spPr>
        <a:xfrm>
          <a:off x="4127552" y="1000635"/>
          <a:ext cx="41662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16628" y="45720"/>
              </a:lnTo>
            </a:path>
          </a:pathLst>
        </a:custGeom>
        <a:noFill/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4325451" y="1035939"/>
        <a:ext cx="20831" cy="20831"/>
      </dsp:txXfrm>
    </dsp:sp>
    <dsp:sp modelId="{29BD48FF-3CEA-4B2F-8649-EC768BA812F6}">
      <dsp:nvSpPr>
        <dsp:cNvPr id="0" name=""/>
        <dsp:cNvSpPr/>
      </dsp:nvSpPr>
      <dsp:spPr>
        <a:xfrm>
          <a:off x="635104" y="1046355"/>
          <a:ext cx="420538" cy="1190821"/>
        </a:xfrm>
        <a:custGeom>
          <a:avLst/>
          <a:gdLst/>
          <a:ahLst/>
          <a:cxnLst/>
          <a:rect l="0" t="0" r="0" b="0"/>
          <a:pathLst>
            <a:path>
              <a:moveTo>
                <a:pt x="0" y="1190821"/>
              </a:moveTo>
              <a:lnTo>
                <a:pt x="210269" y="1190821"/>
              </a:lnTo>
              <a:lnTo>
                <a:pt x="210269" y="0"/>
              </a:lnTo>
              <a:lnTo>
                <a:pt x="420538" y="0"/>
              </a:lnTo>
            </a:path>
          </a:pathLst>
        </a:custGeom>
        <a:noFill/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813801" y="1610194"/>
        <a:ext cx="63144" cy="63144"/>
      </dsp:txXfrm>
    </dsp:sp>
    <dsp:sp modelId="{3E019ABF-A1BC-4226-AB06-8E4E0498C63C}">
      <dsp:nvSpPr>
        <dsp:cNvPr id="0" name=""/>
        <dsp:cNvSpPr/>
      </dsp:nvSpPr>
      <dsp:spPr>
        <a:xfrm rot="16200000">
          <a:off x="-1353776" y="1919625"/>
          <a:ext cx="3342657" cy="635104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4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200" b="1" kern="1200" dirty="0"/>
            <a:t>Cronograma de aplicación</a:t>
          </a:r>
          <a:endParaRPr lang="es-CO" sz="2200" kern="1200" dirty="0"/>
        </a:p>
      </dsp:txBody>
      <dsp:txXfrm>
        <a:off x="-1353776" y="1919625"/>
        <a:ext cx="3342657" cy="635104"/>
      </dsp:txXfrm>
    </dsp:sp>
    <dsp:sp modelId="{81D0B9C0-3E93-4D01-92DF-935FB08B3FE0}">
      <dsp:nvSpPr>
        <dsp:cNvPr id="0" name=""/>
        <dsp:cNvSpPr/>
      </dsp:nvSpPr>
      <dsp:spPr>
        <a:xfrm>
          <a:off x="1055643" y="728803"/>
          <a:ext cx="3071908" cy="635104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6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kern="1200" dirty="0"/>
            <a:t>Periodo de preparación obligatoria</a:t>
          </a:r>
        </a:p>
      </dsp:txBody>
      <dsp:txXfrm>
        <a:off x="1055643" y="728803"/>
        <a:ext cx="3071908" cy="635104"/>
      </dsp:txXfrm>
    </dsp:sp>
    <dsp:sp modelId="{304E9F03-99D5-4907-AC02-5526B28A39D0}">
      <dsp:nvSpPr>
        <dsp:cNvPr id="0" name=""/>
        <dsp:cNvSpPr/>
      </dsp:nvSpPr>
      <dsp:spPr>
        <a:xfrm>
          <a:off x="4544181" y="728803"/>
          <a:ext cx="3071908" cy="635104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6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kern="1200" dirty="0" smtClean="0"/>
            <a:t>01 de Enero 13 al 31 de diciembre del 2013</a:t>
          </a:r>
          <a:endParaRPr lang="es-CO" sz="1400" kern="1200" dirty="0"/>
        </a:p>
      </dsp:txBody>
      <dsp:txXfrm>
        <a:off x="4544181" y="728803"/>
        <a:ext cx="3071908" cy="635104"/>
      </dsp:txXfrm>
    </dsp:sp>
    <dsp:sp modelId="{D6F5E96E-EAFE-4C4B-B565-57A2EAFD8D44}">
      <dsp:nvSpPr>
        <dsp:cNvPr id="0" name=""/>
        <dsp:cNvSpPr/>
      </dsp:nvSpPr>
      <dsp:spPr>
        <a:xfrm>
          <a:off x="1055643" y="1522684"/>
          <a:ext cx="3071908" cy="635104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6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kern="1200" dirty="0"/>
            <a:t>Fecha de transición</a:t>
          </a:r>
        </a:p>
      </dsp:txBody>
      <dsp:txXfrm>
        <a:off x="1055643" y="1522684"/>
        <a:ext cx="3071908" cy="635104"/>
      </dsp:txXfrm>
    </dsp:sp>
    <dsp:sp modelId="{B59C0867-8BFC-47AE-AF69-8A67F91DED6D}">
      <dsp:nvSpPr>
        <dsp:cNvPr id="0" name=""/>
        <dsp:cNvSpPr/>
      </dsp:nvSpPr>
      <dsp:spPr>
        <a:xfrm>
          <a:off x="4544181" y="1522684"/>
          <a:ext cx="3071908" cy="635104"/>
        </a:xfrm>
        <a:prstGeom prst="rect">
          <a:avLst/>
        </a:prstGeom>
        <a:gradFill rotWithShape="1">
          <a:gsLst>
            <a:gs pos="0">
              <a:schemeClr val="accent2">
                <a:tint val="65000"/>
                <a:lumMod val="110000"/>
              </a:schemeClr>
            </a:gs>
            <a:gs pos="88000">
              <a:schemeClr val="accent2">
                <a:tint val="90000"/>
              </a:schemeClr>
            </a:gs>
          </a:gsLst>
          <a:lin ang="5400000" scaled="0"/>
        </a:gradFill>
        <a:ln w="12700" cap="rnd" cmpd="sng" algn="ctr">
          <a:solidFill>
            <a:schemeClr val="accent2"/>
          </a:solidFill>
          <a:prstDash val="solid"/>
        </a:ln>
        <a:effectLst/>
        <a:scene3d>
          <a:camera prst="orthographicFront"/>
          <a:lightRig rig="flat" dir="t"/>
        </a:scene3d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kern="1200" dirty="0"/>
            <a:t> </a:t>
          </a:r>
          <a:r>
            <a:rPr lang="es-CO" sz="1400" b="0" kern="1200" dirty="0" smtClean="0"/>
            <a:t>01 de Enero de 2014 al 31 de Diciembre de 2014</a:t>
          </a:r>
          <a:endParaRPr lang="es-CO" sz="1400" b="0" kern="1200" dirty="0"/>
        </a:p>
      </dsp:txBody>
      <dsp:txXfrm>
        <a:off x="4544181" y="1522684"/>
        <a:ext cx="3071908" cy="635104"/>
      </dsp:txXfrm>
    </dsp:sp>
    <dsp:sp modelId="{911088CC-2342-436E-8BF0-94F33979B493}">
      <dsp:nvSpPr>
        <dsp:cNvPr id="0" name=""/>
        <dsp:cNvSpPr/>
      </dsp:nvSpPr>
      <dsp:spPr>
        <a:xfrm>
          <a:off x="1055643" y="2316565"/>
          <a:ext cx="3071908" cy="635104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6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kern="1200" dirty="0"/>
            <a:t>Fecha de aplicación</a:t>
          </a:r>
        </a:p>
      </dsp:txBody>
      <dsp:txXfrm>
        <a:off x="1055643" y="2316565"/>
        <a:ext cx="3071908" cy="635104"/>
      </dsp:txXfrm>
    </dsp:sp>
    <dsp:sp modelId="{96ECB959-EB73-4A47-8180-8FE3B80E7DB4}">
      <dsp:nvSpPr>
        <dsp:cNvPr id="0" name=""/>
        <dsp:cNvSpPr/>
      </dsp:nvSpPr>
      <dsp:spPr>
        <a:xfrm>
          <a:off x="4544181" y="2316565"/>
          <a:ext cx="3071908" cy="63510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b="0" kern="1200" dirty="0" smtClean="0"/>
            <a:t>01 De Enero de 2015 al 31de Diciembre de 2015</a:t>
          </a:r>
          <a:endParaRPr lang="es-CO" sz="1400" b="0" kern="1200" dirty="0"/>
        </a:p>
      </dsp:txBody>
      <dsp:txXfrm>
        <a:off x="4544181" y="2316565"/>
        <a:ext cx="3071908" cy="635104"/>
      </dsp:txXfrm>
    </dsp:sp>
    <dsp:sp modelId="{46AAAEE4-C45F-48AE-9042-75D77D66D596}">
      <dsp:nvSpPr>
        <dsp:cNvPr id="0" name=""/>
        <dsp:cNvSpPr/>
      </dsp:nvSpPr>
      <dsp:spPr>
        <a:xfrm>
          <a:off x="1055643" y="3110446"/>
          <a:ext cx="3071908" cy="635104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6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kern="1200" dirty="0"/>
            <a:t>Fecha de reporte</a:t>
          </a:r>
        </a:p>
      </dsp:txBody>
      <dsp:txXfrm>
        <a:off x="1055643" y="3110446"/>
        <a:ext cx="3071908" cy="635104"/>
      </dsp:txXfrm>
    </dsp:sp>
    <dsp:sp modelId="{8D424A58-FBCD-4203-9DC0-4775E6B47B06}">
      <dsp:nvSpPr>
        <dsp:cNvPr id="0" name=""/>
        <dsp:cNvSpPr/>
      </dsp:nvSpPr>
      <dsp:spPr>
        <a:xfrm>
          <a:off x="4544181" y="3110446"/>
          <a:ext cx="3071908" cy="63510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kern="1200" dirty="0"/>
            <a:t>31 de diciembre de 2015</a:t>
          </a:r>
        </a:p>
      </dsp:txBody>
      <dsp:txXfrm>
        <a:off x="4544181" y="3110446"/>
        <a:ext cx="3071908" cy="63510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08456D-7017-4571-8DF1-DFD35CC2E6E7}">
      <dsp:nvSpPr>
        <dsp:cNvPr id="0" name=""/>
        <dsp:cNvSpPr/>
      </dsp:nvSpPr>
      <dsp:spPr>
        <a:xfrm>
          <a:off x="5580382" y="4462052"/>
          <a:ext cx="14170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70853" y="45720"/>
              </a:lnTo>
              <a:lnTo>
                <a:pt x="70853" y="71845"/>
              </a:lnTo>
              <a:lnTo>
                <a:pt x="141706" y="71845"/>
              </a:lnTo>
            </a:path>
          </a:pathLst>
        </a:custGeom>
        <a:noFill/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5647633" y="4504170"/>
        <a:ext cx="7204" cy="7204"/>
      </dsp:txXfrm>
    </dsp:sp>
    <dsp:sp modelId="{4A162F4F-973D-41FA-8034-218CC9F11805}">
      <dsp:nvSpPr>
        <dsp:cNvPr id="0" name=""/>
        <dsp:cNvSpPr/>
      </dsp:nvSpPr>
      <dsp:spPr>
        <a:xfrm>
          <a:off x="552803" y="2782530"/>
          <a:ext cx="1238192" cy="17252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19096" y="0"/>
              </a:lnTo>
              <a:lnTo>
                <a:pt x="619096" y="1725242"/>
              </a:lnTo>
              <a:lnTo>
                <a:pt x="1238192" y="1725242"/>
              </a:lnTo>
            </a:path>
          </a:pathLst>
        </a:custGeom>
        <a:noFill/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800" kern="1200"/>
        </a:p>
      </dsp:txBody>
      <dsp:txXfrm>
        <a:off x="1118810" y="3592062"/>
        <a:ext cx="106178" cy="106178"/>
      </dsp:txXfrm>
    </dsp:sp>
    <dsp:sp modelId="{0A51E5FA-2204-4A68-8CEA-567481D079C6}">
      <dsp:nvSpPr>
        <dsp:cNvPr id="0" name=""/>
        <dsp:cNvSpPr/>
      </dsp:nvSpPr>
      <dsp:spPr>
        <a:xfrm>
          <a:off x="5580382" y="3292311"/>
          <a:ext cx="14170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70853" y="45720"/>
              </a:lnTo>
              <a:lnTo>
                <a:pt x="70853" y="71845"/>
              </a:lnTo>
              <a:lnTo>
                <a:pt x="141706" y="71845"/>
              </a:lnTo>
            </a:path>
          </a:pathLst>
        </a:custGeom>
        <a:noFill/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5647633" y="3334428"/>
        <a:ext cx="7204" cy="7204"/>
      </dsp:txXfrm>
    </dsp:sp>
    <dsp:sp modelId="{C68F42FD-DAEA-46CA-B158-2C54EACDB214}">
      <dsp:nvSpPr>
        <dsp:cNvPr id="0" name=""/>
        <dsp:cNvSpPr/>
      </dsp:nvSpPr>
      <dsp:spPr>
        <a:xfrm>
          <a:off x="552803" y="2782530"/>
          <a:ext cx="1238192" cy="5555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19096" y="0"/>
              </a:lnTo>
              <a:lnTo>
                <a:pt x="619096" y="555500"/>
              </a:lnTo>
              <a:lnTo>
                <a:pt x="1238192" y="555500"/>
              </a:lnTo>
            </a:path>
          </a:pathLst>
        </a:custGeom>
        <a:noFill/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1137972" y="3026353"/>
        <a:ext cx="67854" cy="67854"/>
      </dsp:txXfrm>
    </dsp:sp>
    <dsp:sp modelId="{FFE6C433-23E2-4A16-8CB0-A9B3F9A6C03D}">
      <dsp:nvSpPr>
        <dsp:cNvPr id="0" name=""/>
        <dsp:cNvSpPr/>
      </dsp:nvSpPr>
      <dsp:spPr>
        <a:xfrm>
          <a:off x="5580382" y="2122569"/>
          <a:ext cx="14170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70853" y="45720"/>
              </a:lnTo>
              <a:lnTo>
                <a:pt x="70853" y="71845"/>
              </a:lnTo>
              <a:lnTo>
                <a:pt x="141706" y="71845"/>
              </a:lnTo>
            </a:path>
          </a:pathLst>
        </a:custGeom>
        <a:noFill/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5647633" y="2164686"/>
        <a:ext cx="7204" cy="7204"/>
      </dsp:txXfrm>
    </dsp:sp>
    <dsp:sp modelId="{6682B282-0275-49B3-A79F-7A10FBC19BD6}">
      <dsp:nvSpPr>
        <dsp:cNvPr id="0" name=""/>
        <dsp:cNvSpPr/>
      </dsp:nvSpPr>
      <dsp:spPr>
        <a:xfrm>
          <a:off x="552803" y="2168289"/>
          <a:ext cx="1238192" cy="614241"/>
        </a:xfrm>
        <a:custGeom>
          <a:avLst/>
          <a:gdLst/>
          <a:ahLst/>
          <a:cxnLst/>
          <a:rect l="0" t="0" r="0" b="0"/>
          <a:pathLst>
            <a:path>
              <a:moveTo>
                <a:pt x="0" y="614241"/>
              </a:moveTo>
              <a:lnTo>
                <a:pt x="619096" y="614241"/>
              </a:lnTo>
              <a:lnTo>
                <a:pt x="619096" y="0"/>
              </a:lnTo>
              <a:lnTo>
                <a:pt x="1238192" y="0"/>
              </a:lnTo>
            </a:path>
          </a:pathLst>
        </a:custGeom>
        <a:noFill/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1137345" y="2440855"/>
        <a:ext cx="69108" cy="69108"/>
      </dsp:txXfrm>
    </dsp:sp>
    <dsp:sp modelId="{7773650F-1AEE-43CB-9C45-AD47064C1604}">
      <dsp:nvSpPr>
        <dsp:cNvPr id="0" name=""/>
        <dsp:cNvSpPr/>
      </dsp:nvSpPr>
      <dsp:spPr>
        <a:xfrm>
          <a:off x="5580382" y="952827"/>
          <a:ext cx="14170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70853" y="45720"/>
              </a:lnTo>
              <a:lnTo>
                <a:pt x="70853" y="71845"/>
              </a:lnTo>
              <a:lnTo>
                <a:pt x="141706" y="71845"/>
              </a:lnTo>
            </a:path>
          </a:pathLst>
        </a:custGeom>
        <a:noFill/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5647633" y="994944"/>
        <a:ext cx="7204" cy="7204"/>
      </dsp:txXfrm>
    </dsp:sp>
    <dsp:sp modelId="{29BD48FF-3CEA-4B2F-8649-EC768BA812F6}">
      <dsp:nvSpPr>
        <dsp:cNvPr id="0" name=""/>
        <dsp:cNvSpPr/>
      </dsp:nvSpPr>
      <dsp:spPr>
        <a:xfrm>
          <a:off x="552803" y="998547"/>
          <a:ext cx="1238192" cy="1783983"/>
        </a:xfrm>
        <a:custGeom>
          <a:avLst/>
          <a:gdLst/>
          <a:ahLst/>
          <a:cxnLst/>
          <a:rect l="0" t="0" r="0" b="0"/>
          <a:pathLst>
            <a:path>
              <a:moveTo>
                <a:pt x="0" y="1783983"/>
              </a:moveTo>
              <a:lnTo>
                <a:pt x="619096" y="1783983"/>
              </a:lnTo>
              <a:lnTo>
                <a:pt x="619096" y="0"/>
              </a:lnTo>
              <a:lnTo>
                <a:pt x="1238192" y="0"/>
              </a:lnTo>
            </a:path>
          </a:pathLst>
        </a:custGeom>
        <a:noFill/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800" kern="1200"/>
        </a:p>
      </dsp:txBody>
      <dsp:txXfrm>
        <a:off x="1117610" y="1836249"/>
        <a:ext cx="108578" cy="108578"/>
      </dsp:txXfrm>
    </dsp:sp>
    <dsp:sp modelId="{3E019ABF-A1BC-4226-AB06-8E4E0498C63C}">
      <dsp:nvSpPr>
        <dsp:cNvPr id="0" name=""/>
        <dsp:cNvSpPr/>
      </dsp:nvSpPr>
      <dsp:spPr>
        <a:xfrm rot="5400000" flipV="1">
          <a:off x="-2401368" y="2604400"/>
          <a:ext cx="5552082" cy="356260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4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800" b="1" kern="1200" dirty="0" smtClean="0"/>
            <a:t>RESOLUCION 588 DE 2013</a:t>
          </a:r>
          <a:endParaRPr lang="es-CO" sz="1800" kern="1200" dirty="0"/>
        </a:p>
      </dsp:txBody>
      <dsp:txXfrm rot="10800000">
        <a:off x="-2401368" y="2604400"/>
        <a:ext cx="5552082" cy="356260"/>
      </dsp:txXfrm>
    </dsp:sp>
    <dsp:sp modelId="{81D0B9C0-3E93-4D01-92DF-935FB08B3FE0}">
      <dsp:nvSpPr>
        <dsp:cNvPr id="0" name=""/>
        <dsp:cNvSpPr/>
      </dsp:nvSpPr>
      <dsp:spPr>
        <a:xfrm>
          <a:off x="1790996" y="420896"/>
          <a:ext cx="3789386" cy="1155300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6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kern="1200" dirty="0" smtClean="0"/>
            <a:t>Para entidades que al 31 de diciembre de 2014 entrega información a usuarios externos bajo NIIF, </a:t>
          </a:r>
          <a:endParaRPr lang="es-CO" sz="1400" kern="1200" dirty="0"/>
        </a:p>
      </dsp:txBody>
      <dsp:txXfrm>
        <a:off x="1790996" y="420896"/>
        <a:ext cx="3789386" cy="1155300"/>
      </dsp:txXfrm>
    </dsp:sp>
    <dsp:sp modelId="{304E9F03-99D5-4907-AC02-5526B28A39D0}">
      <dsp:nvSpPr>
        <dsp:cNvPr id="0" name=""/>
        <dsp:cNvSpPr/>
      </dsp:nvSpPr>
      <dsp:spPr>
        <a:xfrm>
          <a:off x="5722088" y="447022"/>
          <a:ext cx="3789386" cy="1155300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6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kern="1200" dirty="0" smtClean="0"/>
            <a:t>no requerirán preparar estados financieros de apertura</a:t>
          </a:r>
          <a:endParaRPr lang="es-CO" sz="1400" kern="1200" dirty="0"/>
        </a:p>
      </dsp:txBody>
      <dsp:txXfrm>
        <a:off x="5722088" y="447022"/>
        <a:ext cx="3789386" cy="1155300"/>
      </dsp:txXfrm>
    </dsp:sp>
    <dsp:sp modelId="{D6F5E96E-EAFE-4C4B-B565-57A2EAFD8D44}">
      <dsp:nvSpPr>
        <dsp:cNvPr id="0" name=""/>
        <dsp:cNvSpPr/>
      </dsp:nvSpPr>
      <dsp:spPr>
        <a:xfrm>
          <a:off x="1790996" y="1590638"/>
          <a:ext cx="3789386" cy="1155300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6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kern="1200" dirty="0" smtClean="0"/>
            <a:t>Las empresas públicos que no cumplan y lo señalado los literales a, b o c y los negocios fiduciarios de los literales do e</a:t>
          </a:r>
          <a:endParaRPr lang="es-CO" sz="1400" kern="1200" dirty="0"/>
        </a:p>
      </dsp:txBody>
      <dsp:txXfrm>
        <a:off x="1790996" y="1590638"/>
        <a:ext cx="3789386" cy="1155300"/>
      </dsp:txXfrm>
    </dsp:sp>
    <dsp:sp modelId="{B59C0867-8BFC-47AE-AF69-8A67F91DED6D}">
      <dsp:nvSpPr>
        <dsp:cNvPr id="0" name=""/>
        <dsp:cNvSpPr/>
      </dsp:nvSpPr>
      <dsp:spPr>
        <a:xfrm>
          <a:off x="5722088" y="1616764"/>
          <a:ext cx="3789386" cy="1155300"/>
        </a:xfrm>
        <a:prstGeom prst="rect">
          <a:avLst/>
        </a:prstGeom>
        <a:gradFill rotWithShape="1">
          <a:gsLst>
            <a:gs pos="0">
              <a:schemeClr val="accent2">
                <a:tint val="65000"/>
                <a:lumMod val="110000"/>
              </a:schemeClr>
            </a:gs>
            <a:gs pos="88000">
              <a:schemeClr val="accent2">
                <a:tint val="90000"/>
              </a:schemeClr>
            </a:gs>
          </a:gsLst>
          <a:lin ang="5400000" scaled="0"/>
        </a:gradFill>
        <a:ln w="12700" cap="rnd" cmpd="sng" algn="ctr">
          <a:solidFill>
            <a:schemeClr val="accent2"/>
          </a:solidFill>
          <a:prstDash val="solid"/>
        </a:ln>
        <a:effectLst/>
        <a:scene3d>
          <a:camera prst="orthographicFront"/>
          <a:lightRig rig="flat" dir="t"/>
        </a:scene3d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kern="1200" dirty="0"/>
            <a:t> </a:t>
          </a:r>
          <a:r>
            <a:rPr lang="es-CO" sz="1400" kern="1200" dirty="0" smtClean="0"/>
            <a:t>seguirán aplicando </a:t>
          </a:r>
          <a:r>
            <a:rPr lang="es-CO" sz="1400" b="1" kern="1200" dirty="0" err="1" smtClean="0"/>
            <a:t>pcc</a:t>
          </a:r>
          <a:r>
            <a:rPr lang="es-CO" sz="1400" b="1" kern="1200" dirty="0" smtClean="0"/>
            <a:t> </a:t>
          </a:r>
          <a:r>
            <a:rPr lang="es-CO" sz="1400" kern="1200" dirty="0" smtClean="0"/>
            <a:t>hasta que la CGN expida el modelo aplicable</a:t>
          </a:r>
          <a:endParaRPr lang="es-CO" sz="1400" kern="1200" dirty="0"/>
        </a:p>
      </dsp:txBody>
      <dsp:txXfrm>
        <a:off x="5722088" y="1616764"/>
        <a:ext cx="3789386" cy="1155300"/>
      </dsp:txXfrm>
    </dsp:sp>
    <dsp:sp modelId="{8E6282AA-0892-406A-9ECE-FAC09AF30181}">
      <dsp:nvSpPr>
        <dsp:cNvPr id="0" name=""/>
        <dsp:cNvSpPr/>
      </dsp:nvSpPr>
      <dsp:spPr>
        <a:xfrm>
          <a:off x="1790996" y="2760380"/>
          <a:ext cx="3789386" cy="1155300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6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kern="1200" dirty="0" smtClean="0"/>
            <a:t>Los bancos y entidades aseguradores  entraran en convergencia de acuerdo con las normas del contador general de la nación</a:t>
          </a:r>
          <a:endParaRPr lang="es-CO" sz="1400" kern="1200" dirty="0"/>
        </a:p>
      </dsp:txBody>
      <dsp:txXfrm>
        <a:off x="1790996" y="2760380"/>
        <a:ext cx="3789386" cy="1155300"/>
      </dsp:txXfrm>
    </dsp:sp>
    <dsp:sp modelId="{F826AF84-6F14-4479-90AD-26848EC5C5C8}">
      <dsp:nvSpPr>
        <dsp:cNvPr id="0" name=""/>
        <dsp:cNvSpPr/>
      </dsp:nvSpPr>
      <dsp:spPr>
        <a:xfrm>
          <a:off x="5722088" y="2786506"/>
          <a:ext cx="3789386" cy="1155300"/>
        </a:xfrm>
        <a:prstGeom prst="rect">
          <a:avLst/>
        </a:prstGeom>
        <a:gradFill rotWithShape="1">
          <a:gsLst>
            <a:gs pos="0">
              <a:schemeClr val="accent2">
                <a:tint val="65000"/>
                <a:lumMod val="110000"/>
              </a:schemeClr>
            </a:gs>
            <a:gs pos="88000">
              <a:schemeClr val="accent2">
                <a:tint val="90000"/>
              </a:schemeClr>
            </a:gs>
          </a:gsLst>
          <a:lin ang="5400000" scaled="0"/>
        </a:gradFill>
        <a:ln w="12700" cap="rnd" cmpd="sng" algn="ctr">
          <a:solidFill>
            <a:schemeClr val="accent2"/>
          </a:solidFill>
          <a:prstDash val="solid"/>
        </a:ln>
        <a:effectLst/>
        <a:scene3d>
          <a:camera prst="orthographicFront"/>
          <a:lightRig rig="flat" dir="t"/>
        </a:scene3d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kern="1200"/>
            <a:t>1 </a:t>
          </a:r>
          <a:r>
            <a:rPr lang="es-CO" sz="1400" kern="1200" dirty="0"/>
            <a:t>° de enero de 2014</a:t>
          </a:r>
        </a:p>
      </dsp:txBody>
      <dsp:txXfrm>
        <a:off x="5722088" y="2786506"/>
        <a:ext cx="3789386" cy="1155300"/>
      </dsp:txXfrm>
    </dsp:sp>
    <dsp:sp modelId="{F0479CED-A855-40F5-AE17-4742CFB0CCBE}">
      <dsp:nvSpPr>
        <dsp:cNvPr id="0" name=""/>
        <dsp:cNvSpPr/>
      </dsp:nvSpPr>
      <dsp:spPr>
        <a:xfrm>
          <a:off x="1790996" y="3930122"/>
          <a:ext cx="3789386" cy="1155300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6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kern="1200" dirty="0" smtClean="0"/>
            <a:t>Estas entidades seguirán aplicando la regulación expedida por la supe financiera hasta que la CGN expida el marco normativo</a:t>
          </a:r>
          <a:endParaRPr lang="es-CO" sz="1400" kern="1200" dirty="0"/>
        </a:p>
      </dsp:txBody>
      <dsp:txXfrm>
        <a:off x="1790996" y="3930122"/>
        <a:ext cx="3789386" cy="1155300"/>
      </dsp:txXfrm>
    </dsp:sp>
    <dsp:sp modelId="{86CB908D-6211-4897-8092-9B8ADC6D2FB4}">
      <dsp:nvSpPr>
        <dsp:cNvPr id="0" name=""/>
        <dsp:cNvSpPr/>
      </dsp:nvSpPr>
      <dsp:spPr>
        <a:xfrm>
          <a:off x="5722088" y="3956248"/>
          <a:ext cx="3789386" cy="1155300"/>
        </a:xfrm>
        <a:prstGeom prst="rect">
          <a:avLst/>
        </a:prstGeom>
        <a:gradFill rotWithShape="1">
          <a:gsLst>
            <a:gs pos="0">
              <a:schemeClr val="accent2">
                <a:tint val="65000"/>
                <a:lumMod val="110000"/>
              </a:schemeClr>
            </a:gs>
            <a:gs pos="88000">
              <a:schemeClr val="accent2">
                <a:tint val="90000"/>
              </a:schemeClr>
            </a:gs>
          </a:gsLst>
          <a:lin ang="5400000" scaled="0"/>
        </a:gradFill>
        <a:ln w="12700" cap="rnd" cmpd="sng" algn="ctr">
          <a:solidFill>
            <a:schemeClr val="accent2"/>
          </a:solidFill>
          <a:prstDash val="solid"/>
        </a:ln>
        <a:effectLst/>
        <a:scene3d>
          <a:camera prst="orthographicFront"/>
          <a:lightRig rig="flat" dir="t"/>
        </a:scene3d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kern="1200" dirty="0"/>
            <a:t>1° de enero de 2014 y 31 de diciembre de 2014</a:t>
          </a:r>
        </a:p>
      </dsp:txBody>
      <dsp:txXfrm>
        <a:off x="5722088" y="3956248"/>
        <a:ext cx="3789386" cy="115530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82B282-0275-49B3-A79F-7A10FBC19BD6}">
      <dsp:nvSpPr>
        <dsp:cNvPr id="0" name=""/>
        <dsp:cNvSpPr/>
      </dsp:nvSpPr>
      <dsp:spPr>
        <a:xfrm>
          <a:off x="2366324" y="1449977"/>
          <a:ext cx="1562860" cy="4957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81430" y="0"/>
              </a:lnTo>
              <a:lnTo>
                <a:pt x="781430" y="495749"/>
              </a:lnTo>
              <a:lnTo>
                <a:pt x="1562860" y="495749"/>
              </a:lnTo>
            </a:path>
          </a:pathLst>
        </a:custGeom>
        <a:noFill/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600" kern="1200"/>
        </a:p>
      </dsp:txBody>
      <dsp:txXfrm>
        <a:off x="3106764" y="1656861"/>
        <a:ext cx="81980" cy="81980"/>
      </dsp:txXfrm>
    </dsp:sp>
    <dsp:sp modelId="{29BD48FF-3CEA-4B2F-8649-EC768BA812F6}">
      <dsp:nvSpPr>
        <dsp:cNvPr id="0" name=""/>
        <dsp:cNvSpPr/>
      </dsp:nvSpPr>
      <dsp:spPr>
        <a:xfrm>
          <a:off x="2366324" y="885491"/>
          <a:ext cx="1562860" cy="564485"/>
        </a:xfrm>
        <a:custGeom>
          <a:avLst/>
          <a:gdLst/>
          <a:ahLst/>
          <a:cxnLst/>
          <a:rect l="0" t="0" r="0" b="0"/>
          <a:pathLst>
            <a:path>
              <a:moveTo>
                <a:pt x="0" y="564485"/>
              </a:moveTo>
              <a:lnTo>
                <a:pt x="781430" y="564485"/>
              </a:lnTo>
              <a:lnTo>
                <a:pt x="781430" y="0"/>
              </a:lnTo>
              <a:lnTo>
                <a:pt x="1562860" y="0"/>
              </a:lnTo>
            </a:path>
          </a:pathLst>
        </a:custGeom>
        <a:noFill/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600" kern="1200"/>
        </a:p>
      </dsp:txBody>
      <dsp:txXfrm>
        <a:off x="3106212" y="1126192"/>
        <a:ext cx="83083" cy="83083"/>
      </dsp:txXfrm>
    </dsp:sp>
    <dsp:sp modelId="{3E019ABF-A1BC-4226-AB06-8E4E0498C63C}">
      <dsp:nvSpPr>
        <dsp:cNvPr id="0" name=""/>
        <dsp:cNvSpPr/>
      </dsp:nvSpPr>
      <dsp:spPr>
        <a:xfrm rot="16200000">
          <a:off x="644219" y="1175019"/>
          <a:ext cx="2894293" cy="549915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4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000" b="1" kern="12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Adiciona a este grupo:</a:t>
          </a:r>
          <a:endParaRPr lang="es-CO" sz="2000" kern="1200" dirty="0"/>
        </a:p>
      </dsp:txBody>
      <dsp:txXfrm>
        <a:off x="644219" y="1175019"/>
        <a:ext cx="2894293" cy="549915"/>
      </dsp:txXfrm>
    </dsp:sp>
    <dsp:sp modelId="{81D0B9C0-3E93-4D01-92DF-935FB08B3FE0}">
      <dsp:nvSpPr>
        <dsp:cNvPr id="0" name=""/>
        <dsp:cNvSpPr/>
      </dsp:nvSpPr>
      <dsp:spPr>
        <a:xfrm>
          <a:off x="3929185" y="458482"/>
          <a:ext cx="4895198" cy="854019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6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kern="12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Establecimientos bancarios y entidades aseguradoras</a:t>
          </a:r>
          <a:endParaRPr lang="es-CO" sz="1400" kern="1200" dirty="0"/>
        </a:p>
      </dsp:txBody>
      <dsp:txXfrm>
        <a:off x="3929185" y="458482"/>
        <a:ext cx="4895198" cy="854019"/>
      </dsp:txXfrm>
    </dsp:sp>
    <dsp:sp modelId="{D6F5E96E-EAFE-4C4B-B565-57A2EAFD8D44}">
      <dsp:nvSpPr>
        <dsp:cNvPr id="0" name=""/>
        <dsp:cNvSpPr/>
      </dsp:nvSpPr>
      <dsp:spPr>
        <a:xfrm>
          <a:off x="3929185" y="1449980"/>
          <a:ext cx="5331374" cy="991492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6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kern="12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Fondos de garantía y entidades financieras aseguradoras con regímenes especiales sean o no emisores de valores. Banco de republica</a:t>
          </a:r>
          <a:endParaRPr lang="es-CO" sz="1400" kern="1200" dirty="0"/>
        </a:p>
      </dsp:txBody>
      <dsp:txXfrm>
        <a:off x="3929185" y="1449980"/>
        <a:ext cx="5331374" cy="99149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493551-ED9E-4F1A-940E-96B546BBD76E}">
      <dsp:nvSpPr>
        <dsp:cNvPr id="0" name=""/>
        <dsp:cNvSpPr/>
      </dsp:nvSpPr>
      <dsp:spPr>
        <a:xfrm>
          <a:off x="2757964" y="2945358"/>
          <a:ext cx="1927972" cy="172140"/>
        </a:xfrm>
        <a:custGeom>
          <a:avLst/>
          <a:gdLst/>
          <a:ahLst/>
          <a:cxnLst/>
          <a:rect l="0" t="0" r="0" b="0"/>
          <a:pathLst>
            <a:path>
              <a:moveTo>
                <a:pt x="0" y="172140"/>
              </a:moveTo>
              <a:lnTo>
                <a:pt x="1927972" y="172140"/>
              </a:lnTo>
              <a:lnTo>
                <a:pt x="1927972" y="0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F10D73-3442-4751-B04C-10F1BD205A8C}">
      <dsp:nvSpPr>
        <dsp:cNvPr id="0" name=""/>
        <dsp:cNvSpPr/>
      </dsp:nvSpPr>
      <dsp:spPr>
        <a:xfrm>
          <a:off x="2757964" y="3117498"/>
          <a:ext cx="3855944" cy="11843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580520" y="0"/>
              </a:lnTo>
              <a:lnTo>
                <a:pt x="3580520" y="1184325"/>
              </a:lnTo>
              <a:lnTo>
                <a:pt x="3855944" y="1184325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4F2876-99A4-458F-B07A-4753F9D77413}">
      <dsp:nvSpPr>
        <dsp:cNvPr id="0" name=""/>
        <dsp:cNvSpPr/>
      </dsp:nvSpPr>
      <dsp:spPr>
        <a:xfrm>
          <a:off x="2757964" y="3071778"/>
          <a:ext cx="385594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855944" y="45720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F33712-5BCF-42D9-9ED4-0BF537E4B664}">
      <dsp:nvSpPr>
        <dsp:cNvPr id="0" name=""/>
        <dsp:cNvSpPr/>
      </dsp:nvSpPr>
      <dsp:spPr>
        <a:xfrm>
          <a:off x="2757964" y="1933172"/>
          <a:ext cx="3855944" cy="1184325"/>
        </a:xfrm>
        <a:custGeom>
          <a:avLst/>
          <a:gdLst/>
          <a:ahLst/>
          <a:cxnLst/>
          <a:rect l="0" t="0" r="0" b="0"/>
          <a:pathLst>
            <a:path>
              <a:moveTo>
                <a:pt x="0" y="1184325"/>
              </a:moveTo>
              <a:lnTo>
                <a:pt x="3580520" y="1184325"/>
              </a:lnTo>
              <a:lnTo>
                <a:pt x="3580520" y="0"/>
              </a:lnTo>
              <a:lnTo>
                <a:pt x="3855944" y="0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5A08F0-0217-4327-BEE2-ACEDAA5D5961}">
      <dsp:nvSpPr>
        <dsp:cNvPr id="0" name=""/>
        <dsp:cNvSpPr/>
      </dsp:nvSpPr>
      <dsp:spPr>
        <a:xfrm>
          <a:off x="3718" y="2697476"/>
          <a:ext cx="2754246" cy="84004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900" b="1" kern="1200" dirty="0" smtClean="0"/>
            <a:t>RESOLUCION 037 DE 7 DE FEBREO DE 2017</a:t>
          </a:r>
          <a:endParaRPr lang="es-ES" sz="1900" b="1" kern="1200" dirty="0"/>
        </a:p>
      </dsp:txBody>
      <dsp:txXfrm>
        <a:off x="3718" y="2697476"/>
        <a:ext cx="2754246" cy="840045"/>
      </dsp:txXfrm>
    </dsp:sp>
    <dsp:sp modelId="{1259EE08-7D6F-47ED-8E21-20ADB65C3D89}">
      <dsp:nvSpPr>
        <dsp:cNvPr id="0" name=""/>
        <dsp:cNvSpPr/>
      </dsp:nvSpPr>
      <dsp:spPr>
        <a:xfrm>
          <a:off x="6613909" y="1513150"/>
          <a:ext cx="2754246" cy="84004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900" kern="1200" dirty="0" smtClean="0"/>
            <a:t>Marco conceptual para a información financiera </a:t>
          </a:r>
          <a:endParaRPr lang="es-ES" sz="1900" kern="1200" dirty="0"/>
        </a:p>
      </dsp:txBody>
      <dsp:txXfrm>
        <a:off x="6613909" y="1513150"/>
        <a:ext cx="2754246" cy="840045"/>
      </dsp:txXfrm>
    </dsp:sp>
    <dsp:sp modelId="{2B78700F-9181-47C1-A49B-25037C8F7193}">
      <dsp:nvSpPr>
        <dsp:cNvPr id="0" name=""/>
        <dsp:cNvSpPr/>
      </dsp:nvSpPr>
      <dsp:spPr>
        <a:xfrm>
          <a:off x="6613909" y="2697476"/>
          <a:ext cx="2754246" cy="84004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900" kern="1200" dirty="0" smtClean="0"/>
            <a:t>Normas d información financiera</a:t>
          </a:r>
          <a:endParaRPr lang="es-ES" sz="1900" kern="1200" dirty="0"/>
        </a:p>
      </dsp:txBody>
      <dsp:txXfrm>
        <a:off x="6613909" y="2697476"/>
        <a:ext cx="2754246" cy="840045"/>
      </dsp:txXfrm>
    </dsp:sp>
    <dsp:sp modelId="{360675E2-B654-4D45-991F-05D42A95E525}">
      <dsp:nvSpPr>
        <dsp:cNvPr id="0" name=""/>
        <dsp:cNvSpPr/>
      </dsp:nvSpPr>
      <dsp:spPr>
        <a:xfrm>
          <a:off x="6613909" y="3881802"/>
          <a:ext cx="2754246" cy="84004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900" kern="1200" dirty="0" smtClean="0"/>
            <a:t>Catálogo general de cuentas y Doctrina contable</a:t>
          </a:r>
          <a:endParaRPr lang="es-ES" sz="1900" kern="1200" dirty="0"/>
        </a:p>
      </dsp:txBody>
      <dsp:txXfrm>
        <a:off x="6613909" y="3881802"/>
        <a:ext cx="2754246" cy="840045"/>
      </dsp:txXfrm>
    </dsp:sp>
    <dsp:sp modelId="{65D3B4D1-F4BA-4239-8B20-AF671BBB61BB}">
      <dsp:nvSpPr>
        <dsp:cNvPr id="0" name=""/>
        <dsp:cNvSpPr/>
      </dsp:nvSpPr>
      <dsp:spPr>
        <a:xfrm>
          <a:off x="3308813" y="606588"/>
          <a:ext cx="2754246" cy="233876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900" kern="1200" dirty="0" smtClean="0"/>
            <a:t>Por el cual se regula el marco técnico normativo para empresas que cotizan en el mercado de valores, o que captan o administra ahorro público. Conformado por:</a:t>
          </a:r>
          <a:endParaRPr lang="es-ES" sz="1900" kern="1200" dirty="0"/>
        </a:p>
      </dsp:txBody>
      <dsp:txXfrm>
        <a:off x="3308813" y="606588"/>
        <a:ext cx="2754246" cy="23387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3BB95-D506-4439-8F09-CF7129A076F6}" type="datetimeFigureOut">
              <a:rPr lang="es-CO" smtClean="0"/>
              <a:t>17/09/2017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CEB80-81E0-44E5-A58E-55DA9C70719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15112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3BB95-D506-4439-8F09-CF7129A076F6}" type="datetimeFigureOut">
              <a:rPr lang="es-CO" smtClean="0"/>
              <a:t>17/09/2017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CEB80-81E0-44E5-A58E-55DA9C70719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58076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3BB95-D506-4439-8F09-CF7129A076F6}" type="datetimeFigureOut">
              <a:rPr lang="es-CO" smtClean="0"/>
              <a:t>17/09/2017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CEB80-81E0-44E5-A58E-55DA9C70719A}" type="slidenum">
              <a:rPr lang="es-CO" smtClean="0"/>
              <a:t>‹Nº›</a:t>
            </a:fld>
            <a:endParaRPr lang="es-CO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046109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3BB95-D506-4439-8F09-CF7129A076F6}" type="datetimeFigureOut">
              <a:rPr lang="es-CO" smtClean="0"/>
              <a:t>17/09/2017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CEB80-81E0-44E5-A58E-55DA9C70719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348319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3BB95-D506-4439-8F09-CF7129A076F6}" type="datetimeFigureOut">
              <a:rPr lang="es-CO" smtClean="0"/>
              <a:t>17/09/2017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CEB80-81E0-44E5-A58E-55DA9C70719A}" type="slidenum">
              <a:rPr lang="es-CO" smtClean="0"/>
              <a:t>‹Nº›</a:t>
            </a:fld>
            <a:endParaRPr lang="es-CO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577377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3BB95-D506-4439-8F09-CF7129A076F6}" type="datetimeFigureOut">
              <a:rPr lang="es-CO" smtClean="0"/>
              <a:t>17/09/2017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CEB80-81E0-44E5-A58E-55DA9C70719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3360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3BB95-D506-4439-8F09-CF7129A076F6}" type="datetimeFigureOut">
              <a:rPr lang="es-CO" smtClean="0"/>
              <a:t>17/09/2017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CEB80-81E0-44E5-A58E-55DA9C70719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838557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3BB95-D506-4439-8F09-CF7129A076F6}" type="datetimeFigureOut">
              <a:rPr lang="es-CO" smtClean="0"/>
              <a:t>17/09/2017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CEB80-81E0-44E5-A58E-55DA9C70719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0646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3BB95-D506-4439-8F09-CF7129A076F6}" type="datetimeFigureOut">
              <a:rPr lang="es-CO" smtClean="0"/>
              <a:t>17/09/2017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CEB80-81E0-44E5-A58E-55DA9C70719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2041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3BB95-D506-4439-8F09-CF7129A076F6}" type="datetimeFigureOut">
              <a:rPr lang="es-CO" smtClean="0"/>
              <a:t>17/09/2017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CEB80-81E0-44E5-A58E-55DA9C70719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70134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3BB95-D506-4439-8F09-CF7129A076F6}" type="datetimeFigureOut">
              <a:rPr lang="es-CO" smtClean="0"/>
              <a:t>17/09/2017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CEB80-81E0-44E5-A58E-55DA9C70719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81454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3BB95-D506-4439-8F09-CF7129A076F6}" type="datetimeFigureOut">
              <a:rPr lang="es-CO" smtClean="0"/>
              <a:t>17/09/2017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CEB80-81E0-44E5-A58E-55DA9C70719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37950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3BB95-D506-4439-8F09-CF7129A076F6}" type="datetimeFigureOut">
              <a:rPr lang="es-CO" smtClean="0"/>
              <a:t>17/09/2017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CEB80-81E0-44E5-A58E-55DA9C70719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22695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3BB95-D506-4439-8F09-CF7129A076F6}" type="datetimeFigureOut">
              <a:rPr lang="es-CO" smtClean="0"/>
              <a:t>17/09/2017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CEB80-81E0-44E5-A58E-55DA9C70719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04699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3BB95-D506-4439-8F09-CF7129A076F6}" type="datetimeFigureOut">
              <a:rPr lang="es-CO" smtClean="0"/>
              <a:t>17/09/2017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CEB80-81E0-44E5-A58E-55DA9C70719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38855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3BB95-D506-4439-8F09-CF7129A076F6}" type="datetimeFigureOut">
              <a:rPr lang="es-CO" smtClean="0"/>
              <a:t>17/09/2017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CEB80-81E0-44E5-A58E-55DA9C70719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45901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F3BB95-D506-4439-8F09-CF7129A076F6}" type="datetimeFigureOut">
              <a:rPr lang="es-CO" smtClean="0"/>
              <a:t>17/09/2017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4BCEB80-81E0-44E5-A58E-55DA9C70719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7629686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redondeado 1"/>
          <p:cNvSpPr/>
          <p:nvPr/>
        </p:nvSpPr>
        <p:spPr>
          <a:xfrm>
            <a:off x="358934" y="319334"/>
            <a:ext cx="3210036" cy="92143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b="1" dirty="0" smtClean="0"/>
              <a:t>CARTA CIRCULAR 010 DE 2012 CGN</a:t>
            </a:r>
            <a:endParaRPr lang="es-CO" b="1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2275966957"/>
              </p:ext>
            </p:extLst>
          </p:nvPr>
        </p:nvGraphicFramePr>
        <p:xfrm>
          <a:off x="-306253" y="1351300"/>
          <a:ext cx="11344367" cy="63400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ángulo redondeado 3"/>
          <p:cNvSpPr/>
          <p:nvPr/>
        </p:nvSpPr>
        <p:spPr>
          <a:xfrm>
            <a:off x="32872" y="3636591"/>
            <a:ext cx="1436915" cy="31350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/>
              <a:t>Basados en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1093713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redondeado 2"/>
          <p:cNvSpPr/>
          <p:nvPr/>
        </p:nvSpPr>
        <p:spPr>
          <a:xfrm>
            <a:off x="1577295" y="235028"/>
            <a:ext cx="5999161" cy="97870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CO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Resolución 0033/2012 Se dictan disposiciones de aplicación voluntaria de las NIIF, por parte de las empresas sujetas al ámbito de aplicación del RCP</a:t>
            </a:r>
          </a:p>
        </p:txBody>
      </p:sp>
      <p:graphicFrame>
        <p:nvGraphicFramePr>
          <p:cNvPr id="4" name="1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84673030"/>
              </p:ext>
            </p:extLst>
          </p:nvPr>
        </p:nvGraphicFramePr>
        <p:xfrm>
          <a:off x="1509223" y="1118303"/>
          <a:ext cx="9933840" cy="54051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96498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redondeado 2"/>
          <p:cNvSpPr/>
          <p:nvPr/>
        </p:nvSpPr>
        <p:spPr>
          <a:xfrm rot="16200000">
            <a:off x="-111331" y="3017522"/>
            <a:ext cx="4435135" cy="9533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CO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RESOLUCIÒN 051/2013</a:t>
            </a:r>
            <a:endParaRPr lang="es-CO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CO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Por la cual se incorpora en RCP el marco normativo el Decreto 2784 de 2012</a:t>
            </a:r>
          </a:p>
        </p:txBody>
      </p:sp>
      <p:graphicFrame>
        <p:nvGraphicFramePr>
          <p:cNvPr id="7" name="1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14781196"/>
              </p:ext>
            </p:extLst>
          </p:nvPr>
        </p:nvGraphicFramePr>
        <p:xfrm>
          <a:off x="3250937" y="143691"/>
          <a:ext cx="7620000" cy="44743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Rectángulo 7"/>
          <p:cNvSpPr/>
          <p:nvPr/>
        </p:nvSpPr>
        <p:spPr>
          <a:xfrm>
            <a:off x="3250936" y="4022865"/>
            <a:ext cx="8288009" cy="28351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CO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Aplicado por empresas del RCP y que cumplan algunas de las siguientes condiciones:</a:t>
            </a: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es-CO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 tengan valores inscritos Registro Nacional de Valores y emisores (RNVE)</a:t>
            </a: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es-CO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 hagan parte de un grupo económico cuyo matriz tenga valores inscritos en el registro nacional de valores y emisores</a:t>
            </a: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es-CO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 sea sociedad fiduciaria</a:t>
            </a: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es-CO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 corresponda a negocios fiduciarias cuyos títulos estén inscritos en el RNVE y su fideicomitente sea directa o indirecta una o más empresas públicas</a:t>
            </a:r>
          </a:p>
        </p:txBody>
      </p:sp>
    </p:spTree>
    <p:extLst>
      <p:ext uri="{BB962C8B-B14F-4D97-AF65-F5344CB8AC3E}">
        <p14:creationId xmlns:p14="http://schemas.microsoft.com/office/powerpoint/2010/main" val="3520028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02066734"/>
              </p:ext>
            </p:extLst>
          </p:nvPr>
        </p:nvGraphicFramePr>
        <p:xfrm>
          <a:off x="1082501" y="692331"/>
          <a:ext cx="9511475" cy="55585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77463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3146266" y="3083913"/>
            <a:ext cx="8753997" cy="36004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CO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</a:t>
            </a:r>
            <a:r>
              <a:rPr lang="es-CO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entidades de este grupo aplicaran lo dispuesto en este decreto , salvo lo dispuesto en </a:t>
            </a:r>
            <a:r>
              <a:rPr lang="es-CO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es-CO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ü"/>
            </a:pPr>
            <a:r>
              <a:rPr lang="es-CO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Tratamiento de cartera de crédito u deterioro, la valoración y la clasificación de inversiones </a:t>
            </a:r>
            <a:r>
              <a:rPr lang="es-CO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Nic</a:t>
            </a:r>
            <a:r>
              <a:rPr lang="es-CO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39 y NIIF 9 DEL </a:t>
            </a:r>
            <a:r>
              <a:rPr lang="es-CO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ANEXO</a:t>
            </a: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ü"/>
            </a:pPr>
            <a:r>
              <a:rPr lang="es-CO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Tratamiento </a:t>
            </a:r>
            <a:r>
              <a:rPr lang="es-CO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las reservas técnicas catastróficas, las reservas de siniestralidad y la de influencia de activos </a:t>
            </a:r>
            <a:r>
              <a:rPr lang="es-CO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niif</a:t>
            </a:r>
            <a:r>
              <a:rPr lang="es-CO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CO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ü"/>
            </a:pPr>
            <a:r>
              <a:rPr lang="es-CO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Estos </a:t>
            </a:r>
            <a:r>
              <a:rPr lang="es-CO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efectos se aplicarán procedimientos inversiones de la supe financiera</a:t>
            </a:r>
            <a:endParaRPr lang="es-CO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CO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banco de la república, la salvedad es:</a:t>
            </a:r>
            <a:endParaRPr lang="es-CO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CO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Tratamiento contable en el ajuste en cambio reservas internacionales ocasionadas en </a:t>
            </a:r>
            <a:r>
              <a:rPr lang="es-CO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las </a:t>
            </a:r>
            <a:r>
              <a:rPr lang="es-CO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fluctuaciones de la tasa</a:t>
            </a:r>
            <a:endParaRPr lang="es-CO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ctángulo redondeado 3"/>
          <p:cNvSpPr/>
          <p:nvPr/>
        </p:nvSpPr>
        <p:spPr>
          <a:xfrm>
            <a:off x="814249" y="837102"/>
            <a:ext cx="2332017" cy="9533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CO" b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RESOLUCIÒN 743</a:t>
            </a:r>
            <a:endParaRPr lang="es-CO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1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74501185"/>
              </p:ext>
            </p:extLst>
          </p:nvPr>
        </p:nvGraphicFramePr>
        <p:xfrm>
          <a:off x="1646926" y="183958"/>
          <a:ext cx="12279085" cy="28999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Rectángulo redondeado 9"/>
          <p:cNvSpPr/>
          <p:nvPr/>
        </p:nvSpPr>
        <p:spPr>
          <a:xfrm>
            <a:off x="276442" y="3423956"/>
            <a:ext cx="2627867" cy="9533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CO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DECRETO 2784 DE 2012</a:t>
            </a:r>
            <a:endParaRPr lang="es-CO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3968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2390436848"/>
              </p:ext>
            </p:extLst>
          </p:nvPr>
        </p:nvGraphicFramePr>
        <p:xfrm>
          <a:off x="1587863" y="757645"/>
          <a:ext cx="9371874" cy="53284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4976334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84</TotalTime>
  <Words>658</Words>
  <Application>Microsoft Office PowerPoint</Application>
  <PresentationFormat>Panorámica</PresentationFormat>
  <Paragraphs>54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3" baseType="lpstr">
      <vt:lpstr>Arial</vt:lpstr>
      <vt:lpstr>Calibri</vt:lpstr>
      <vt:lpstr>Times New Roman</vt:lpstr>
      <vt:lpstr>Trebuchet MS</vt:lpstr>
      <vt:lpstr>Wingdings</vt:lpstr>
      <vt:lpstr>Wingdings 3</vt:lpstr>
      <vt:lpstr>Faceta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Pc</dc:creator>
  <cp:lastModifiedBy>Pc</cp:lastModifiedBy>
  <cp:revision>10</cp:revision>
  <dcterms:created xsi:type="dcterms:W3CDTF">2017-09-17T18:10:31Z</dcterms:created>
  <dcterms:modified xsi:type="dcterms:W3CDTF">2017-09-18T02:26:33Z</dcterms:modified>
</cp:coreProperties>
</file>