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E4528-602F-472B-A768-0279C000F1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DB91EE9-3BCA-48E4-8205-209036755AC0}">
      <dgm:prSet phldrT="[Texto]" custT="1"/>
      <dgm:spPr/>
      <dgm:t>
        <a:bodyPr/>
        <a:lstStyle/>
        <a:p>
          <a:r>
            <a:rPr lang="es-ES" sz="2000" b="1" dirty="0" smtClean="0"/>
            <a:t>GRUPO </a:t>
          </a:r>
          <a:r>
            <a:rPr lang="es-ES" sz="2000" b="1" dirty="0" smtClean="0"/>
            <a:t>3</a:t>
          </a:r>
          <a:endParaRPr lang="es-ES" sz="2000" b="1" dirty="0"/>
        </a:p>
      </dgm:t>
    </dgm:pt>
    <dgm:pt modelId="{05EBB02F-5353-431D-B1D3-EED3C5F520AE}" type="parTrans" cxnId="{559F1179-2700-4A6F-A4EA-44C73DDCF0CE}">
      <dgm:prSet/>
      <dgm:spPr/>
      <dgm:t>
        <a:bodyPr/>
        <a:lstStyle/>
        <a:p>
          <a:endParaRPr lang="es-ES"/>
        </a:p>
      </dgm:t>
    </dgm:pt>
    <dgm:pt modelId="{CD309938-09A5-481C-8E13-1ED9BAB6CC22}" type="sibTrans" cxnId="{559F1179-2700-4A6F-A4EA-44C73DDCF0CE}">
      <dgm:prSet/>
      <dgm:spPr/>
      <dgm:t>
        <a:bodyPr/>
        <a:lstStyle/>
        <a:p>
          <a:endParaRPr lang="es-ES"/>
        </a:p>
      </dgm:t>
    </dgm:pt>
    <dgm:pt modelId="{7E15E957-09B1-428F-8C71-D795AF9ECB7B}">
      <dgm:prSet phldrT="[Texto]"/>
      <dgm:spPr/>
      <dgm:t>
        <a:bodyPr/>
        <a:lstStyle/>
        <a:p>
          <a:r>
            <a:rPr lang="es-ES" b="1" dirty="0" smtClean="0"/>
            <a:t>CONFORMACION</a:t>
          </a:r>
          <a:endParaRPr lang="es-ES" b="1" dirty="0"/>
        </a:p>
      </dgm:t>
    </dgm:pt>
    <dgm:pt modelId="{D01AAC89-034D-4A5A-B4ED-F0DECD7FC321}" type="parTrans" cxnId="{E3CEA145-C939-4DC9-A210-96B7A207D95B}">
      <dgm:prSet/>
      <dgm:spPr/>
      <dgm:t>
        <a:bodyPr/>
        <a:lstStyle/>
        <a:p>
          <a:endParaRPr lang="es-ES"/>
        </a:p>
      </dgm:t>
    </dgm:pt>
    <dgm:pt modelId="{B732B44E-5CE3-4759-93A9-8538C6F1607F}" type="sibTrans" cxnId="{E3CEA145-C939-4DC9-A210-96B7A207D95B}">
      <dgm:prSet/>
      <dgm:spPr/>
      <dgm:t>
        <a:bodyPr/>
        <a:lstStyle/>
        <a:p>
          <a:endParaRPr lang="es-ES"/>
        </a:p>
      </dgm:t>
    </dgm:pt>
    <dgm:pt modelId="{7ACBABF0-16C4-4A7B-8657-B7772E2E0973}">
      <dgm:prSet phldrT="[Texto]" custT="1"/>
      <dgm:spPr/>
      <dgm:t>
        <a:bodyPr/>
        <a:lstStyle/>
        <a:p>
          <a:r>
            <a:rPr lang="es-CO" sz="1800" b="0" dirty="0" smtClean="0"/>
            <a:t>Planta de personal no superior a 10 trabajadores</a:t>
          </a:r>
          <a:endParaRPr lang="es-ES" sz="1800" b="0" dirty="0"/>
        </a:p>
      </dgm:t>
    </dgm:pt>
    <dgm:pt modelId="{287D05A1-7A2A-430B-A7A7-EB71C15F8D66}" type="parTrans" cxnId="{B2C28C76-852E-4609-AE0E-6CFC6C7A93A9}">
      <dgm:prSet/>
      <dgm:spPr/>
      <dgm:t>
        <a:bodyPr/>
        <a:lstStyle/>
        <a:p>
          <a:endParaRPr lang="es-ES"/>
        </a:p>
      </dgm:t>
    </dgm:pt>
    <dgm:pt modelId="{73CAC682-9980-486B-ADFF-1EE370AE9951}" type="sibTrans" cxnId="{B2C28C76-852E-4609-AE0E-6CFC6C7A93A9}">
      <dgm:prSet/>
      <dgm:spPr/>
      <dgm:t>
        <a:bodyPr/>
        <a:lstStyle/>
        <a:p>
          <a:endParaRPr lang="es-ES"/>
        </a:p>
      </dgm:t>
    </dgm:pt>
    <dgm:pt modelId="{261BCD51-0FF0-48CE-A277-2337DBCD41C0}">
      <dgm:prSet custT="1"/>
      <dgm:spPr/>
      <dgm:t>
        <a:bodyPr/>
        <a:lstStyle/>
        <a:p>
          <a:pPr algn="just"/>
          <a:r>
            <a:rPr lang="es-CO" sz="1800" b="0" dirty="0" smtClean="0"/>
            <a:t>Poseer activos totales, excluida la vivienda, por valor inferior a 500 SMLV</a:t>
          </a:r>
          <a:endParaRPr lang="es-ES" sz="1800" b="0" dirty="0"/>
        </a:p>
      </dgm:t>
    </dgm:pt>
    <dgm:pt modelId="{31D4866C-37FC-4F95-85C2-A04CAA9C7103}" type="parTrans" cxnId="{DA80BAFE-73CB-4C27-9A62-5F68E4A8F300}">
      <dgm:prSet/>
      <dgm:spPr/>
      <dgm:t>
        <a:bodyPr/>
        <a:lstStyle/>
        <a:p>
          <a:endParaRPr lang="es-ES"/>
        </a:p>
      </dgm:t>
    </dgm:pt>
    <dgm:pt modelId="{7AEE6366-D90F-47D0-B7D7-5365E333608B}" type="sibTrans" cxnId="{DA80BAFE-73CB-4C27-9A62-5F68E4A8F300}">
      <dgm:prSet/>
      <dgm:spPr/>
      <dgm:t>
        <a:bodyPr/>
        <a:lstStyle/>
        <a:p>
          <a:endParaRPr lang="es-ES"/>
        </a:p>
      </dgm:t>
    </dgm:pt>
    <dgm:pt modelId="{01E8DE36-51ED-4B06-9EF4-83AD382E5FF0}">
      <dgm:prSet custT="1"/>
      <dgm:spPr/>
      <dgm:t>
        <a:bodyPr/>
        <a:lstStyle/>
        <a:p>
          <a:r>
            <a:rPr lang="es-CO" sz="1800" b="0" dirty="0" smtClean="0"/>
            <a:t>Tener ingresos brutos anuales inferiores a 6.000 SMMLV</a:t>
          </a:r>
          <a:endParaRPr lang="es-CO" sz="1800" b="0" dirty="0"/>
        </a:p>
      </dgm:t>
    </dgm:pt>
    <dgm:pt modelId="{8E408D6A-91CB-4D41-A6EE-CB69B41634E2}" type="parTrans" cxnId="{5E620089-AA0B-413A-B9A4-4EA9B742D677}">
      <dgm:prSet/>
      <dgm:spPr/>
      <dgm:t>
        <a:bodyPr/>
        <a:lstStyle/>
        <a:p>
          <a:endParaRPr lang="es-ES"/>
        </a:p>
      </dgm:t>
    </dgm:pt>
    <dgm:pt modelId="{D5D6C7FA-1170-410F-921A-70B3075AD389}" type="sibTrans" cxnId="{5E620089-AA0B-413A-B9A4-4EA9B742D677}">
      <dgm:prSet/>
      <dgm:spPr/>
      <dgm:t>
        <a:bodyPr/>
        <a:lstStyle/>
        <a:p>
          <a:endParaRPr lang="es-ES"/>
        </a:p>
      </dgm:t>
    </dgm:pt>
    <dgm:pt modelId="{7ED2A10C-8965-40AA-B956-5D44DA0C1747}">
      <dgm:prSet custT="1"/>
      <dgm:spPr/>
      <dgm:t>
        <a:bodyPr/>
        <a:lstStyle/>
        <a:p>
          <a:pPr algn="l"/>
          <a:r>
            <a:rPr lang="es-CO" sz="1800" b="0" i="0" dirty="0" smtClean="0"/>
            <a:t>- Que tenga máximo un establecimiento de comercio u oficina.</a:t>
          </a:r>
        </a:p>
        <a:p>
          <a:pPr algn="l"/>
          <a:r>
            <a:rPr lang="es-CO" sz="1800" b="0" i="0" dirty="0" smtClean="0"/>
            <a:t>- Que no sean usuarios aduaneros</a:t>
          </a:r>
          <a:endParaRPr lang="es-CO" sz="1800" b="0" dirty="0"/>
        </a:p>
      </dgm:t>
    </dgm:pt>
    <dgm:pt modelId="{0BE64BFE-CA90-4C98-9722-7D0D52362BF5}" type="parTrans" cxnId="{C46F5110-F963-4A9D-A9BB-12DA92B2FCDD}">
      <dgm:prSet/>
      <dgm:spPr/>
      <dgm:t>
        <a:bodyPr/>
        <a:lstStyle/>
        <a:p>
          <a:endParaRPr lang="es-ES"/>
        </a:p>
      </dgm:t>
    </dgm:pt>
    <dgm:pt modelId="{9DF2C4D0-D2F2-455F-A301-12F07B58B574}" type="sibTrans" cxnId="{C46F5110-F963-4A9D-A9BB-12DA92B2FCDD}">
      <dgm:prSet/>
      <dgm:spPr/>
      <dgm:t>
        <a:bodyPr/>
        <a:lstStyle/>
        <a:p>
          <a:endParaRPr lang="es-ES"/>
        </a:p>
      </dgm:t>
    </dgm:pt>
    <dgm:pt modelId="{9F61C321-8C56-4F52-A9EE-C1A542CABCF5}" type="pres">
      <dgm:prSet presAssocID="{CF6E4528-602F-472B-A768-0279C000F1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02BC6A-9F12-4631-94C0-01265A6137C1}" type="pres">
      <dgm:prSet presAssocID="{2DB91EE9-3BCA-48E4-8205-209036755AC0}" presName="root1" presStyleCnt="0"/>
      <dgm:spPr/>
    </dgm:pt>
    <dgm:pt modelId="{8851479C-6183-4AF6-B527-ECA9C8C4C69C}" type="pres">
      <dgm:prSet presAssocID="{2DB91EE9-3BCA-48E4-8205-209036755AC0}" presName="LevelOneTextNode" presStyleLbl="node0" presStyleIdx="0" presStyleCnt="1" custScaleY="1727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B81538-6D7B-41C9-8001-4F50468BF062}" type="pres">
      <dgm:prSet presAssocID="{2DB91EE9-3BCA-48E4-8205-209036755AC0}" presName="level2hierChild" presStyleCnt="0"/>
      <dgm:spPr/>
    </dgm:pt>
    <dgm:pt modelId="{7A422831-0B2D-4657-8EA8-82DE9F9C6284}" type="pres">
      <dgm:prSet presAssocID="{D01AAC89-034D-4A5A-B4ED-F0DECD7FC321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855E092D-58A2-4A94-97BF-0EDE8015ABFC}" type="pres">
      <dgm:prSet presAssocID="{D01AAC89-034D-4A5A-B4ED-F0DECD7FC321}" presName="connTx" presStyleLbl="parChTrans1D2" presStyleIdx="0" presStyleCnt="1"/>
      <dgm:spPr/>
      <dgm:t>
        <a:bodyPr/>
        <a:lstStyle/>
        <a:p>
          <a:endParaRPr lang="es-ES"/>
        </a:p>
      </dgm:t>
    </dgm:pt>
    <dgm:pt modelId="{8E8C9D66-9245-448B-AF05-BB482C28160D}" type="pres">
      <dgm:prSet presAssocID="{7E15E957-09B1-428F-8C71-D795AF9ECB7B}" presName="root2" presStyleCnt="0"/>
      <dgm:spPr/>
    </dgm:pt>
    <dgm:pt modelId="{D046BABB-3519-49BE-8050-CA7B7D32DE11}" type="pres">
      <dgm:prSet presAssocID="{7E15E957-09B1-428F-8C71-D795AF9ECB7B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BDC7AD-4201-4E4D-81A7-A73DF33042F5}" type="pres">
      <dgm:prSet presAssocID="{7E15E957-09B1-428F-8C71-D795AF9ECB7B}" presName="level3hierChild" presStyleCnt="0"/>
      <dgm:spPr/>
    </dgm:pt>
    <dgm:pt modelId="{AB666C8D-805B-4969-A6C8-6EF4C9D6108F}" type="pres">
      <dgm:prSet presAssocID="{287D05A1-7A2A-430B-A7A7-EB71C15F8D66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DF827F10-04B6-49BE-A086-3029015717F2}" type="pres">
      <dgm:prSet presAssocID="{287D05A1-7A2A-430B-A7A7-EB71C15F8D66}" presName="connTx" presStyleLbl="parChTrans1D3" presStyleIdx="0" presStyleCnt="4"/>
      <dgm:spPr/>
      <dgm:t>
        <a:bodyPr/>
        <a:lstStyle/>
        <a:p>
          <a:endParaRPr lang="es-ES"/>
        </a:p>
      </dgm:t>
    </dgm:pt>
    <dgm:pt modelId="{8E29B8C6-CC0D-4136-A459-506972232E2A}" type="pres">
      <dgm:prSet presAssocID="{7ACBABF0-16C4-4A7B-8657-B7772E2E0973}" presName="root2" presStyleCnt="0"/>
      <dgm:spPr/>
    </dgm:pt>
    <dgm:pt modelId="{4F5D7740-3C45-43A5-8525-6913F960C155}" type="pres">
      <dgm:prSet presAssocID="{7ACBABF0-16C4-4A7B-8657-B7772E2E0973}" presName="LevelTwoTextNode" presStyleLbl="node3" presStyleIdx="0" presStyleCnt="4" custScaleX="380721" custScaleY="1455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A10580-D68F-4D9F-9D51-A370F2BB66FC}" type="pres">
      <dgm:prSet presAssocID="{7ACBABF0-16C4-4A7B-8657-B7772E2E0973}" presName="level3hierChild" presStyleCnt="0"/>
      <dgm:spPr/>
    </dgm:pt>
    <dgm:pt modelId="{44DDE094-25A0-4A0B-9512-D83010225B9F}" type="pres">
      <dgm:prSet presAssocID="{31D4866C-37FC-4F95-85C2-A04CAA9C7103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EF65A981-AEBF-4626-A6E9-9242DFA1599D}" type="pres">
      <dgm:prSet presAssocID="{31D4866C-37FC-4F95-85C2-A04CAA9C7103}" presName="connTx" presStyleLbl="parChTrans1D3" presStyleIdx="1" presStyleCnt="4"/>
      <dgm:spPr/>
      <dgm:t>
        <a:bodyPr/>
        <a:lstStyle/>
        <a:p>
          <a:endParaRPr lang="es-ES"/>
        </a:p>
      </dgm:t>
    </dgm:pt>
    <dgm:pt modelId="{19F02A18-44A6-43E4-8E9F-4C7FED48D04D}" type="pres">
      <dgm:prSet presAssocID="{261BCD51-0FF0-48CE-A277-2337DBCD41C0}" presName="root2" presStyleCnt="0"/>
      <dgm:spPr/>
    </dgm:pt>
    <dgm:pt modelId="{310D65BC-BBC8-4366-A303-B10D3A326D1A}" type="pres">
      <dgm:prSet presAssocID="{261BCD51-0FF0-48CE-A277-2337DBCD41C0}" presName="LevelTwoTextNode" presStyleLbl="node3" presStyleIdx="1" presStyleCnt="4" custScaleX="380880" custScaleY="1587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A0479F-3711-46DE-BF30-59BAAEAE2207}" type="pres">
      <dgm:prSet presAssocID="{261BCD51-0FF0-48CE-A277-2337DBCD41C0}" presName="level3hierChild" presStyleCnt="0"/>
      <dgm:spPr/>
    </dgm:pt>
    <dgm:pt modelId="{37CBEEEF-020B-446F-BEE4-C4DD94434742}" type="pres">
      <dgm:prSet presAssocID="{8E408D6A-91CB-4D41-A6EE-CB69B41634E2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02FC46D4-A55A-418E-8EC4-BCA38F799B80}" type="pres">
      <dgm:prSet presAssocID="{8E408D6A-91CB-4D41-A6EE-CB69B41634E2}" presName="connTx" presStyleLbl="parChTrans1D3" presStyleIdx="2" presStyleCnt="4"/>
      <dgm:spPr/>
      <dgm:t>
        <a:bodyPr/>
        <a:lstStyle/>
        <a:p>
          <a:endParaRPr lang="es-ES"/>
        </a:p>
      </dgm:t>
    </dgm:pt>
    <dgm:pt modelId="{8A20E72B-CBBD-4542-9AB2-DCB6EBE81294}" type="pres">
      <dgm:prSet presAssocID="{01E8DE36-51ED-4B06-9EF4-83AD382E5FF0}" presName="root2" presStyleCnt="0"/>
      <dgm:spPr/>
    </dgm:pt>
    <dgm:pt modelId="{34376374-28E0-43E0-AE37-BD52020523BE}" type="pres">
      <dgm:prSet presAssocID="{01E8DE36-51ED-4B06-9EF4-83AD382E5FF0}" presName="LevelTwoTextNode" presStyleLbl="node3" presStyleIdx="2" presStyleCnt="4" custScaleX="380880" custScaleY="88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F370D6-D499-4C34-BD73-D247AB6CBAD4}" type="pres">
      <dgm:prSet presAssocID="{01E8DE36-51ED-4B06-9EF4-83AD382E5FF0}" presName="level3hierChild" presStyleCnt="0"/>
      <dgm:spPr/>
    </dgm:pt>
    <dgm:pt modelId="{5C38D115-0134-4F0E-9119-9528DB21DDBD}" type="pres">
      <dgm:prSet presAssocID="{0BE64BFE-CA90-4C98-9722-7D0D52362BF5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D58289D0-9716-426D-8D8E-0912BD2AC47E}" type="pres">
      <dgm:prSet presAssocID="{0BE64BFE-CA90-4C98-9722-7D0D52362BF5}" presName="connTx" presStyleLbl="parChTrans1D3" presStyleIdx="3" presStyleCnt="4"/>
      <dgm:spPr/>
      <dgm:t>
        <a:bodyPr/>
        <a:lstStyle/>
        <a:p>
          <a:endParaRPr lang="es-ES"/>
        </a:p>
      </dgm:t>
    </dgm:pt>
    <dgm:pt modelId="{4976EDDE-00CB-403B-9E20-9FC355D6D86A}" type="pres">
      <dgm:prSet presAssocID="{7ED2A10C-8965-40AA-B956-5D44DA0C1747}" presName="root2" presStyleCnt="0"/>
      <dgm:spPr/>
    </dgm:pt>
    <dgm:pt modelId="{E1637C4C-9A86-4205-988B-99835C581C40}" type="pres">
      <dgm:prSet presAssocID="{7ED2A10C-8965-40AA-B956-5D44DA0C1747}" presName="LevelTwoTextNode" presStyleLbl="node3" presStyleIdx="3" presStyleCnt="4" custScaleX="380880" custScaleY="1311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BC9DBA-458E-44DF-A256-BC50CD0C7F73}" type="pres">
      <dgm:prSet presAssocID="{7ED2A10C-8965-40AA-B956-5D44DA0C1747}" presName="level3hierChild" presStyleCnt="0"/>
      <dgm:spPr/>
    </dgm:pt>
  </dgm:ptLst>
  <dgm:cxnLst>
    <dgm:cxn modelId="{4BAE1C27-FBAA-4CC9-A799-7FCE81BC84BC}" type="presOf" srcId="{0BE64BFE-CA90-4C98-9722-7D0D52362BF5}" destId="{D58289D0-9716-426D-8D8E-0912BD2AC47E}" srcOrd="1" destOrd="0" presId="urn:microsoft.com/office/officeart/2005/8/layout/hierarchy2"/>
    <dgm:cxn modelId="{559F1179-2700-4A6F-A4EA-44C73DDCF0CE}" srcId="{CF6E4528-602F-472B-A768-0279C000F154}" destId="{2DB91EE9-3BCA-48E4-8205-209036755AC0}" srcOrd="0" destOrd="0" parTransId="{05EBB02F-5353-431D-B1D3-EED3C5F520AE}" sibTransId="{CD309938-09A5-481C-8E13-1ED9BAB6CC22}"/>
    <dgm:cxn modelId="{B2C28C76-852E-4609-AE0E-6CFC6C7A93A9}" srcId="{7E15E957-09B1-428F-8C71-D795AF9ECB7B}" destId="{7ACBABF0-16C4-4A7B-8657-B7772E2E0973}" srcOrd="0" destOrd="0" parTransId="{287D05A1-7A2A-430B-A7A7-EB71C15F8D66}" sibTransId="{73CAC682-9980-486B-ADFF-1EE370AE9951}"/>
    <dgm:cxn modelId="{C46F5110-F963-4A9D-A9BB-12DA92B2FCDD}" srcId="{7E15E957-09B1-428F-8C71-D795AF9ECB7B}" destId="{7ED2A10C-8965-40AA-B956-5D44DA0C1747}" srcOrd="3" destOrd="0" parTransId="{0BE64BFE-CA90-4C98-9722-7D0D52362BF5}" sibTransId="{9DF2C4D0-D2F2-455F-A301-12F07B58B574}"/>
    <dgm:cxn modelId="{94596E66-9C2C-4F11-95FE-6CDE73D58051}" type="presOf" srcId="{7E15E957-09B1-428F-8C71-D795AF9ECB7B}" destId="{D046BABB-3519-49BE-8050-CA7B7D32DE11}" srcOrd="0" destOrd="0" presId="urn:microsoft.com/office/officeart/2005/8/layout/hierarchy2"/>
    <dgm:cxn modelId="{DA80BAFE-73CB-4C27-9A62-5F68E4A8F300}" srcId="{7E15E957-09B1-428F-8C71-D795AF9ECB7B}" destId="{261BCD51-0FF0-48CE-A277-2337DBCD41C0}" srcOrd="1" destOrd="0" parTransId="{31D4866C-37FC-4F95-85C2-A04CAA9C7103}" sibTransId="{7AEE6366-D90F-47D0-B7D7-5365E333608B}"/>
    <dgm:cxn modelId="{12BCDB84-380B-4676-BDE2-B064C77D78DE}" type="presOf" srcId="{7ED2A10C-8965-40AA-B956-5D44DA0C1747}" destId="{E1637C4C-9A86-4205-988B-99835C581C40}" srcOrd="0" destOrd="0" presId="urn:microsoft.com/office/officeart/2005/8/layout/hierarchy2"/>
    <dgm:cxn modelId="{5536DD6F-6A14-4723-87CF-97759C06FFE8}" type="presOf" srcId="{CF6E4528-602F-472B-A768-0279C000F154}" destId="{9F61C321-8C56-4F52-A9EE-C1A542CABCF5}" srcOrd="0" destOrd="0" presId="urn:microsoft.com/office/officeart/2005/8/layout/hierarchy2"/>
    <dgm:cxn modelId="{9392DB7C-F13E-4A16-A839-C97F7C20F482}" type="presOf" srcId="{7ACBABF0-16C4-4A7B-8657-B7772E2E0973}" destId="{4F5D7740-3C45-43A5-8525-6913F960C155}" srcOrd="0" destOrd="0" presId="urn:microsoft.com/office/officeart/2005/8/layout/hierarchy2"/>
    <dgm:cxn modelId="{2E00188A-B325-48B7-86D6-886E1D86ACD0}" type="presOf" srcId="{261BCD51-0FF0-48CE-A277-2337DBCD41C0}" destId="{310D65BC-BBC8-4366-A303-B10D3A326D1A}" srcOrd="0" destOrd="0" presId="urn:microsoft.com/office/officeart/2005/8/layout/hierarchy2"/>
    <dgm:cxn modelId="{99870C90-8F6A-498E-A060-4D15BEB0405A}" type="presOf" srcId="{8E408D6A-91CB-4D41-A6EE-CB69B41634E2}" destId="{37CBEEEF-020B-446F-BEE4-C4DD94434742}" srcOrd="0" destOrd="0" presId="urn:microsoft.com/office/officeart/2005/8/layout/hierarchy2"/>
    <dgm:cxn modelId="{DF70D466-4320-46A6-A723-E9D10D31DB96}" type="presOf" srcId="{2DB91EE9-3BCA-48E4-8205-209036755AC0}" destId="{8851479C-6183-4AF6-B527-ECA9C8C4C69C}" srcOrd="0" destOrd="0" presId="urn:microsoft.com/office/officeart/2005/8/layout/hierarchy2"/>
    <dgm:cxn modelId="{EAF75ED7-DFB9-4EE8-A18A-6B0F0F4CD1C4}" type="presOf" srcId="{31D4866C-37FC-4F95-85C2-A04CAA9C7103}" destId="{44DDE094-25A0-4A0B-9512-D83010225B9F}" srcOrd="0" destOrd="0" presId="urn:microsoft.com/office/officeart/2005/8/layout/hierarchy2"/>
    <dgm:cxn modelId="{6AD6A98F-C0E2-4F3C-B648-51CF0B78659F}" type="presOf" srcId="{287D05A1-7A2A-430B-A7A7-EB71C15F8D66}" destId="{AB666C8D-805B-4969-A6C8-6EF4C9D6108F}" srcOrd="0" destOrd="0" presId="urn:microsoft.com/office/officeart/2005/8/layout/hierarchy2"/>
    <dgm:cxn modelId="{6BD16C29-2AAB-4663-B09D-46A3AFA4DBB1}" type="presOf" srcId="{31D4866C-37FC-4F95-85C2-A04CAA9C7103}" destId="{EF65A981-AEBF-4626-A6E9-9242DFA1599D}" srcOrd="1" destOrd="0" presId="urn:microsoft.com/office/officeart/2005/8/layout/hierarchy2"/>
    <dgm:cxn modelId="{4C5BDDF9-E1D7-4AF2-9094-1CE7B7A3AFD2}" type="presOf" srcId="{8E408D6A-91CB-4D41-A6EE-CB69B41634E2}" destId="{02FC46D4-A55A-418E-8EC4-BCA38F799B80}" srcOrd="1" destOrd="0" presId="urn:microsoft.com/office/officeart/2005/8/layout/hierarchy2"/>
    <dgm:cxn modelId="{E3CEA145-C939-4DC9-A210-96B7A207D95B}" srcId="{2DB91EE9-3BCA-48E4-8205-209036755AC0}" destId="{7E15E957-09B1-428F-8C71-D795AF9ECB7B}" srcOrd="0" destOrd="0" parTransId="{D01AAC89-034D-4A5A-B4ED-F0DECD7FC321}" sibTransId="{B732B44E-5CE3-4759-93A9-8538C6F1607F}"/>
    <dgm:cxn modelId="{6E9ED866-0F89-4BC9-A248-8A2F9E692767}" type="presOf" srcId="{D01AAC89-034D-4A5A-B4ED-F0DECD7FC321}" destId="{7A422831-0B2D-4657-8EA8-82DE9F9C6284}" srcOrd="0" destOrd="0" presId="urn:microsoft.com/office/officeart/2005/8/layout/hierarchy2"/>
    <dgm:cxn modelId="{065DEAD0-9E35-438C-9267-BF20434D79D6}" type="presOf" srcId="{287D05A1-7A2A-430B-A7A7-EB71C15F8D66}" destId="{DF827F10-04B6-49BE-A086-3029015717F2}" srcOrd="1" destOrd="0" presId="urn:microsoft.com/office/officeart/2005/8/layout/hierarchy2"/>
    <dgm:cxn modelId="{DD5BBDD8-4F53-4372-863B-67FC7893BEB7}" type="presOf" srcId="{01E8DE36-51ED-4B06-9EF4-83AD382E5FF0}" destId="{34376374-28E0-43E0-AE37-BD52020523BE}" srcOrd="0" destOrd="0" presId="urn:microsoft.com/office/officeart/2005/8/layout/hierarchy2"/>
    <dgm:cxn modelId="{8D121FAC-4D74-47A0-8C86-2F5163218052}" type="presOf" srcId="{0BE64BFE-CA90-4C98-9722-7D0D52362BF5}" destId="{5C38D115-0134-4F0E-9119-9528DB21DDBD}" srcOrd="0" destOrd="0" presId="urn:microsoft.com/office/officeart/2005/8/layout/hierarchy2"/>
    <dgm:cxn modelId="{5E620089-AA0B-413A-B9A4-4EA9B742D677}" srcId="{7E15E957-09B1-428F-8C71-D795AF9ECB7B}" destId="{01E8DE36-51ED-4B06-9EF4-83AD382E5FF0}" srcOrd="2" destOrd="0" parTransId="{8E408D6A-91CB-4D41-A6EE-CB69B41634E2}" sibTransId="{D5D6C7FA-1170-410F-921A-70B3075AD389}"/>
    <dgm:cxn modelId="{CE9F6265-C146-46FD-ADB3-05AC28797837}" type="presOf" srcId="{D01AAC89-034D-4A5A-B4ED-F0DECD7FC321}" destId="{855E092D-58A2-4A94-97BF-0EDE8015ABFC}" srcOrd="1" destOrd="0" presId="urn:microsoft.com/office/officeart/2005/8/layout/hierarchy2"/>
    <dgm:cxn modelId="{25146BF1-9E05-463C-AC92-9BCB2B606F27}" type="presParOf" srcId="{9F61C321-8C56-4F52-A9EE-C1A542CABCF5}" destId="{1C02BC6A-9F12-4631-94C0-01265A6137C1}" srcOrd="0" destOrd="0" presId="urn:microsoft.com/office/officeart/2005/8/layout/hierarchy2"/>
    <dgm:cxn modelId="{5D9F0464-CEE0-4E84-A969-D79EA647DD6A}" type="presParOf" srcId="{1C02BC6A-9F12-4631-94C0-01265A6137C1}" destId="{8851479C-6183-4AF6-B527-ECA9C8C4C69C}" srcOrd="0" destOrd="0" presId="urn:microsoft.com/office/officeart/2005/8/layout/hierarchy2"/>
    <dgm:cxn modelId="{4C17C1DD-4F46-45E4-A514-54F0CDCE3CCE}" type="presParOf" srcId="{1C02BC6A-9F12-4631-94C0-01265A6137C1}" destId="{C3B81538-6D7B-41C9-8001-4F50468BF062}" srcOrd="1" destOrd="0" presId="urn:microsoft.com/office/officeart/2005/8/layout/hierarchy2"/>
    <dgm:cxn modelId="{A0A7FEA6-A59E-442F-8CEB-67FA4309E770}" type="presParOf" srcId="{C3B81538-6D7B-41C9-8001-4F50468BF062}" destId="{7A422831-0B2D-4657-8EA8-82DE9F9C6284}" srcOrd="0" destOrd="0" presId="urn:microsoft.com/office/officeart/2005/8/layout/hierarchy2"/>
    <dgm:cxn modelId="{B03D6F19-D9E5-474D-B3B5-9444E2D64C6C}" type="presParOf" srcId="{7A422831-0B2D-4657-8EA8-82DE9F9C6284}" destId="{855E092D-58A2-4A94-97BF-0EDE8015ABFC}" srcOrd="0" destOrd="0" presId="urn:microsoft.com/office/officeart/2005/8/layout/hierarchy2"/>
    <dgm:cxn modelId="{F34C3E9E-D310-4773-ADF1-E5CD66879626}" type="presParOf" srcId="{C3B81538-6D7B-41C9-8001-4F50468BF062}" destId="{8E8C9D66-9245-448B-AF05-BB482C28160D}" srcOrd="1" destOrd="0" presId="urn:microsoft.com/office/officeart/2005/8/layout/hierarchy2"/>
    <dgm:cxn modelId="{AD56AA7D-DFD7-46D0-9216-ED0882A9C9E1}" type="presParOf" srcId="{8E8C9D66-9245-448B-AF05-BB482C28160D}" destId="{D046BABB-3519-49BE-8050-CA7B7D32DE11}" srcOrd="0" destOrd="0" presId="urn:microsoft.com/office/officeart/2005/8/layout/hierarchy2"/>
    <dgm:cxn modelId="{488364E0-3CA0-450F-B944-9B31A4F1198C}" type="presParOf" srcId="{8E8C9D66-9245-448B-AF05-BB482C28160D}" destId="{50BDC7AD-4201-4E4D-81A7-A73DF33042F5}" srcOrd="1" destOrd="0" presId="urn:microsoft.com/office/officeart/2005/8/layout/hierarchy2"/>
    <dgm:cxn modelId="{DDADDEFC-D473-4280-ACC9-FD2D7F14DF9A}" type="presParOf" srcId="{50BDC7AD-4201-4E4D-81A7-A73DF33042F5}" destId="{AB666C8D-805B-4969-A6C8-6EF4C9D6108F}" srcOrd="0" destOrd="0" presId="urn:microsoft.com/office/officeart/2005/8/layout/hierarchy2"/>
    <dgm:cxn modelId="{1C36BAB1-C5CD-4C9B-BEEB-CD062242A911}" type="presParOf" srcId="{AB666C8D-805B-4969-A6C8-6EF4C9D6108F}" destId="{DF827F10-04B6-49BE-A086-3029015717F2}" srcOrd="0" destOrd="0" presId="urn:microsoft.com/office/officeart/2005/8/layout/hierarchy2"/>
    <dgm:cxn modelId="{3B0F2092-DDDE-477E-BAB5-10AAEBA783CE}" type="presParOf" srcId="{50BDC7AD-4201-4E4D-81A7-A73DF33042F5}" destId="{8E29B8C6-CC0D-4136-A459-506972232E2A}" srcOrd="1" destOrd="0" presId="urn:microsoft.com/office/officeart/2005/8/layout/hierarchy2"/>
    <dgm:cxn modelId="{1CC3FD9C-A355-4715-9197-ED0351096A69}" type="presParOf" srcId="{8E29B8C6-CC0D-4136-A459-506972232E2A}" destId="{4F5D7740-3C45-43A5-8525-6913F960C155}" srcOrd="0" destOrd="0" presId="urn:microsoft.com/office/officeart/2005/8/layout/hierarchy2"/>
    <dgm:cxn modelId="{8F19E7C5-DF2C-4230-928A-6A66FC6E78DA}" type="presParOf" srcId="{8E29B8C6-CC0D-4136-A459-506972232E2A}" destId="{81A10580-D68F-4D9F-9D51-A370F2BB66FC}" srcOrd="1" destOrd="0" presId="urn:microsoft.com/office/officeart/2005/8/layout/hierarchy2"/>
    <dgm:cxn modelId="{4587D82E-A7D9-415C-8242-AED0D548D3EE}" type="presParOf" srcId="{50BDC7AD-4201-4E4D-81A7-A73DF33042F5}" destId="{44DDE094-25A0-4A0B-9512-D83010225B9F}" srcOrd="2" destOrd="0" presId="urn:microsoft.com/office/officeart/2005/8/layout/hierarchy2"/>
    <dgm:cxn modelId="{704C2601-E2B9-470D-AC39-79853DEB8805}" type="presParOf" srcId="{44DDE094-25A0-4A0B-9512-D83010225B9F}" destId="{EF65A981-AEBF-4626-A6E9-9242DFA1599D}" srcOrd="0" destOrd="0" presId="urn:microsoft.com/office/officeart/2005/8/layout/hierarchy2"/>
    <dgm:cxn modelId="{52BC6172-FBA0-4A13-BDF9-6973E48F6919}" type="presParOf" srcId="{50BDC7AD-4201-4E4D-81A7-A73DF33042F5}" destId="{19F02A18-44A6-43E4-8E9F-4C7FED48D04D}" srcOrd="3" destOrd="0" presId="urn:microsoft.com/office/officeart/2005/8/layout/hierarchy2"/>
    <dgm:cxn modelId="{8A76EDDA-E286-4C32-9774-D3DCA0BDFCAE}" type="presParOf" srcId="{19F02A18-44A6-43E4-8E9F-4C7FED48D04D}" destId="{310D65BC-BBC8-4366-A303-B10D3A326D1A}" srcOrd="0" destOrd="0" presId="urn:microsoft.com/office/officeart/2005/8/layout/hierarchy2"/>
    <dgm:cxn modelId="{0C06AF1F-01AE-4D90-B956-3ACFD90271D9}" type="presParOf" srcId="{19F02A18-44A6-43E4-8E9F-4C7FED48D04D}" destId="{D9A0479F-3711-46DE-BF30-59BAAEAE2207}" srcOrd="1" destOrd="0" presId="urn:microsoft.com/office/officeart/2005/8/layout/hierarchy2"/>
    <dgm:cxn modelId="{BF620B86-0A3D-45D8-9B78-07E372DA0A97}" type="presParOf" srcId="{50BDC7AD-4201-4E4D-81A7-A73DF33042F5}" destId="{37CBEEEF-020B-446F-BEE4-C4DD94434742}" srcOrd="4" destOrd="0" presId="urn:microsoft.com/office/officeart/2005/8/layout/hierarchy2"/>
    <dgm:cxn modelId="{D840CA2E-B4B7-43DE-A263-6296034B6F34}" type="presParOf" srcId="{37CBEEEF-020B-446F-BEE4-C4DD94434742}" destId="{02FC46D4-A55A-418E-8EC4-BCA38F799B80}" srcOrd="0" destOrd="0" presId="urn:microsoft.com/office/officeart/2005/8/layout/hierarchy2"/>
    <dgm:cxn modelId="{A23C8E01-455B-43DF-883E-2F723983EAA9}" type="presParOf" srcId="{50BDC7AD-4201-4E4D-81A7-A73DF33042F5}" destId="{8A20E72B-CBBD-4542-9AB2-DCB6EBE81294}" srcOrd="5" destOrd="0" presId="urn:microsoft.com/office/officeart/2005/8/layout/hierarchy2"/>
    <dgm:cxn modelId="{72A61CA2-A52C-41F6-AE07-85A6FA33A820}" type="presParOf" srcId="{8A20E72B-CBBD-4542-9AB2-DCB6EBE81294}" destId="{34376374-28E0-43E0-AE37-BD52020523BE}" srcOrd="0" destOrd="0" presId="urn:microsoft.com/office/officeart/2005/8/layout/hierarchy2"/>
    <dgm:cxn modelId="{9D4B23BC-061E-4FC1-A25B-A5C9C6F9794D}" type="presParOf" srcId="{8A20E72B-CBBD-4542-9AB2-DCB6EBE81294}" destId="{67F370D6-D499-4C34-BD73-D247AB6CBAD4}" srcOrd="1" destOrd="0" presId="urn:microsoft.com/office/officeart/2005/8/layout/hierarchy2"/>
    <dgm:cxn modelId="{4A650A90-277B-4A3F-8742-66B5E43950E6}" type="presParOf" srcId="{50BDC7AD-4201-4E4D-81A7-A73DF33042F5}" destId="{5C38D115-0134-4F0E-9119-9528DB21DDBD}" srcOrd="6" destOrd="0" presId="urn:microsoft.com/office/officeart/2005/8/layout/hierarchy2"/>
    <dgm:cxn modelId="{81504DBA-DBC9-4AE4-8110-F1CCF3015604}" type="presParOf" srcId="{5C38D115-0134-4F0E-9119-9528DB21DDBD}" destId="{D58289D0-9716-426D-8D8E-0912BD2AC47E}" srcOrd="0" destOrd="0" presId="urn:microsoft.com/office/officeart/2005/8/layout/hierarchy2"/>
    <dgm:cxn modelId="{EAF61FE5-C827-4E22-A611-1F526445A849}" type="presParOf" srcId="{50BDC7AD-4201-4E4D-81A7-A73DF33042F5}" destId="{4976EDDE-00CB-403B-9E20-9FC355D6D86A}" srcOrd="7" destOrd="0" presId="urn:microsoft.com/office/officeart/2005/8/layout/hierarchy2"/>
    <dgm:cxn modelId="{3AA9F7A9-BBBC-4B71-B1C4-E8633B3EA92B}" type="presParOf" srcId="{4976EDDE-00CB-403B-9E20-9FC355D6D86A}" destId="{E1637C4C-9A86-4205-988B-99835C581C40}" srcOrd="0" destOrd="0" presId="urn:microsoft.com/office/officeart/2005/8/layout/hierarchy2"/>
    <dgm:cxn modelId="{C081396B-7B78-41BF-BA9B-882225C4DD42}" type="presParOf" srcId="{4976EDDE-00CB-403B-9E20-9FC355D6D86A}" destId="{E5BC9DBA-458E-44DF-A256-BC50CD0C7F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2000" b="1" dirty="0" smtClean="0"/>
            <a:t>Modificaciones</a:t>
          </a:r>
          <a:endParaRPr lang="es-CO" sz="2000" b="1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 b="1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 b="1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b="1" i="0" dirty="0" smtClean="0"/>
            <a:t>Modifica numeral 1 capitulo 1 el marco técnico normativo de información financiera para las micro empresas: </a:t>
          </a:r>
          <a:endParaRPr lang="es-CO" sz="1400" b="1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 b="1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 b="1"/>
        </a:p>
      </dgm:t>
    </dgm:pt>
    <dgm:pt modelId="{2873CF0E-6367-4F47-B5B7-DFF3DE702A44}" type="asst">
      <dgm:prSet phldrT="[Texto]" custT="1"/>
      <dgm:spPr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just"/>
          <a:r>
            <a:rPr lang="es-CO" sz="1400" b="1" i="0" dirty="0" smtClean="0"/>
            <a:t>Poseer activos totales , excluida la vivienda, inferior a 500 </a:t>
          </a:r>
          <a:r>
            <a:rPr lang="es-CO" sz="1400" b="1" i="0" dirty="0" err="1" smtClean="0"/>
            <a:t>smmlv</a:t>
          </a:r>
          <a:r>
            <a:rPr lang="es-CO" sz="1400" b="1" i="0" dirty="0" smtClean="0"/>
            <a:t> </a:t>
          </a:r>
          <a:endParaRPr lang="es-CO" sz="1400" b="1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 b="1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 b="1"/>
        </a:p>
      </dgm:t>
    </dgm:pt>
    <dgm:pt modelId="{7690404B-DA41-43B3-B11B-2CC0F5B0345E}" type="asst">
      <dgm:prSet/>
      <dgm:spPr/>
      <dgm:t>
        <a:bodyPr/>
        <a:lstStyle/>
        <a:p>
          <a:r>
            <a:rPr lang="es-CO" b="1" i="0" dirty="0" smtClean="0"/>
            <a:t>Contar con una planta de personal no superior a 10 trabajadores </a:t>
          </a:r>
          <a:endParaRPr lang="es-ES" b="1" dirty="0"/>
        </a:p>
      </dgm:t>
    </dgm:pt>
    <dgm:pt modelId="{61A99867-63F6-49FC-A0F7-C18FCE59BC64}" type="parTrans" cxnId="{456E7431-AC86-40C8-8FFF-6DBD8F5B5216}">
      <dgm:prSet/>
      <dgm:spPr/>
      <dgm:t>
        <a:bodyPr/>
        <a:lstStyle/>
        <a:p>
          <a:endParaRPr lang="es-ES" b="1"/>
        </a:p>
      </dgm:t>
    </dgm:pt>
    <dgm:pt modelId="{098B124A-FB41-46A8-808A-9A59CF28DC3F}" type="sibTrans" cxnId="{456E7431-AC86-40C8-8FFF-6DBD8F5B5216}">
      <dgm:prSet/>
      <dgm:spPr/>
      <dgm:t>
        <a:bodyPr/>
        <a:lstStyle/>
        <a:p>
          <a:endParaRPr lang="es-ES" b="1"/>
        </a:p>
      </dgm:t>
    </dgm:pt>
    <dgm:pt modelId="{7B532DC1-8264-4E35-B5D6-BE497757C55B}" type="asst">
      <dgm:prSet/>
      <dgm:spPr/>
      <dgm:t>
        <a:bodyPr/>
        <a:lstStyle/>
        <a:p>
          <a:r>
            <a:rPr lang="es-CO" b="1" i="0" dirty="0" smtClean="0"/>
            <a:t>Tener ingresos brutos anuales inferiores a 6000 </a:t>
          </a:r>
          <a:r>
            <a:rPr lang="es-CO" b="1" i="0" dirty="0" err="1" smtClean="0"/>
            <a:t>smmlv</a:t>
          </a:r>
          <a:endParaRPr lang="es-ES" b="1" dirty="0"/>
        </a:p>
      </dgm:t>
    </dgm:pt>
    <dgm:pt modelId="{8DE9C828-89F6-472D-92C4-3BC96A38D130}" type="parTrans" cxnId="{516E87B6-BCE4-4F37-81F5-4A5864290A6B}">
      <dgm:prSet/>
      <dgm:spPr/>
      <dgm:t>
        <a:bodyPr/>
        <a:lstStyle/>
        <a:p>
          <a:endParaRPr lang="es-ES" b="1"/>
        </a:p>
      </dgm:t>
    </dgm:pt>
    <dgm:pt modelId="{7110951C-9BF9-4D32-9A82-B189237A9554}" type="sibTrans" cxnId="{516E87B6-BCE4-4F37-81F5-4A5864290A6B}">
      <dgm:prSet/>
      <dgm:spPr/>
      <dgm:t>
        <a:bodyPr/>
        <a:lstStyle/>
        <a:p>
          <a:endParaRPr lang="es-ES" b="1"/>
        </a:p>
      </dgm:t>
    </dgm:pt>
    <dgm:pt modelId="{8C98DEAF-3376-4690-AE22-6CACDA770DFC}" type="asst">
      <dgm:prSet custT="1"/>
      <dgm:spPr/>
      <dgm:t>
        <a:bodyPr/>
        <a:lstStyle/>
        <a:p>
          <a:r>
            <a:rPr lang="es-CO" sz="1400" b="1" i="0" dirty="0" smtClean="0"/>
            <a:t>Para efectos del calculo de trabajadores y de activos totales, se hará con base en el promedio de 12 meses correspondiente al año anterior al periodo de preparación obligatoria.</a:t>
          </a:r>
        </a:p>
        <a:p>
          <a:endParaRPr lang="es-CO" sz="700" b="1" i="0" dirty="0" smtClean="0"/>
        </a:p>
        <a:p>
          <a:endParaRPr lang="es-ES" sz="700" b="1" dirty="0"/>
        </a:p>
      </dgm:t>
    </dgm:pt>
    <dgm:pt modelId="{AF069501-35BE-4339-BD5F-884052CC1C0F}" type="parTrans" cxnId="{88C7854F-C33E-4AA8-96C2-F2FE87168F4E}">
      <dgm:prSet/>
      <dgm:spPr/>
      <dgm:t>
        <a:bodyPr/>
        <a:lstStyle/>
        <a:p>
          <a:endParaRPr lang="es-ES" b="1"/>
        </a:p>
      </dgm:t>
    </dgm:pt>
    <dgm:pt modelId="{DAF0C06B-5EE7-4A52-9926-2F47830B85C0}" type="sibTrans" cxnId="{88C7854F-C33E-4AA8-96C2-F2FE87168F4E}">
      <dgm:prSet/>
      <dgm:spPr/>
      <dgm:t>
        <a:bodyPr/>
        <a:lstStyle/>
        <a:p>
          <a:endParaRPr lang="es-ES" b="1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1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5" custScaleX="143049" custScaleY="3652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92FC0FA2-2BFB-409D-B79C-8D6E95FD2F6A}" type="pres">
      <dgm:prSet presAssocID="{61A99867-63F6-49FC-A0F7-C18FCE59BC64}" presName="conn2-1" presStyleLbl="parChTrans1D3" presStyleIdx="0" presStyleCnt="4"/>
      <dgm:spPr/>
    </dgm:pt>
    <dgm:pt modelId="{B7CC897B-183F-413B-B2C7-7D766E9CF319}" type="pres">
      <dgm:prSet presAssocID="{61A99867-63F6-49FC-A0F7-C18FCE59BC64}" presName="connTx" presStyleLbl="parChTrans1D3" presStyleIdx="0" presStyleCnt="4"/>
      <dgm:spPr/>
    </dgm:pt>
    <dgm:pt modelId="{7E4AD4A6-3FFD-41D6-8787-610767F7D0CA}" type="pres">
      <dgm:prSet presAssocID="{7690404B-DA41-43B3-B11B-2CC0F5B0345E}" presName="root2" presStyleCnt="0"/>
      <dgm:spPr/>
    </dgm:pt>
    <dgm:pt modelId="{C4467D7F-C0FC-45F9-9BD8-27231A321137}" type="pres">
      <dgm:prSet presAssocID="{7690404B-DA41-43B3-B11B-2CC0F5B0345E}" presName="LevelTwoTextNode" presStyleLbl="asst1" presStyleIdx="1" presStyleCnt="5" custScaleX="312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1BBCA3F-1410-416F-AB03-15BDCAB14F88}" type="pres">
      <dgm:prSet presAssocID="{7690404B-DA41-43B3-B11B-2CC0F5B0345E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1" presStyleCnt="4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2" presStyleCnt="5" custScaleX="312198" custScaleY="1743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AD0D05B0-FC4D-4A10-88E9-DDC105196480}" type="pres">
      <dgm:prSet presAssocID="{8DE9C828-89F6-472D-92C4-3BC96A38D130}" presName="conn2-1" presStyleLbl="parChTrans1D3" presStyleIdx="2" presStyleCnt="4"/>
      <dgm:spPr/>
    </dgm:pt>
    <dgm:pt modelId="{3BA00239-0F0A-42C1-84B3-BC3145FC1292}" type="pres">
      <dgm:prSet presAssocID="{8DE9C828-89F6-472D-92C4-3BC96A38D130}" presName="connTx" presStyleLbl="parChTrans1D3" presStyleIdx="2" presStyleCnt="4"/>
      <dgm:spPr/>
    </dgm:pt>
    <dgm:pt modelId="{9932B7C6-E661-4620-BE12-A8F662E64038}" type="pres">
      <dgm:prSet presAssocID="{7B532DC1-8264-4E35-B5D6-BE497757C55B}" presName="root2" presStyleCnt="0"/>
      <dgm:spPr/>
    </dgm:pt>
    <dgm:pt modelId="{B92519DB-36D6-4182-9AEE-E426380A90A1}" type="pres">
      <dgm:prSet presAssocID="{7B532DC1-8264-4E35-B5D6-BE497757C55B}" presName="LevelTwoTextNode" presStyleLbl="asst1" presStyleIdx="3" presStyleCnt="5" custScaleX="312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A27463-E06F-444E-903E-4791C65E9CBC}" type="pres">
      <dgm:prSet presAssocID="{7B532DC1-8264-4E35-B5D6-BE497757C55B}" presName="level3hierChild" presStyleCnt="0"/>
      <dgm:spPr/>
    </dgm:pt>
    <dgm:pt modelId="{E3D1F658-F6DC-4E20-9B0D-2864691D79E4}" type="pres">
      <dgm:prSet presAssocID="{AF069501-35BE-4339-BD5F-884052CC1C0F}" presName="conn2-1" presStyleLbl="parChTrans1D3" presStyleIdx="3" presStyleCnt="4"/>
      <dgm:spPr/>
    </dgm:pt>
    <dgm:pt modelId="{44BBF0AB-2DB4-4CC7-8596-37575D414377}" type="pres">
      <dgm:prSet presAssocID="{AF069501-35BE-4339-BD5F-884052CC1C0F}" presName="connTx" presStyleLbl="parChTrans1D3" presStyleIdx="3" presStyleCnt="4"/>
      <dgm:spPr/>
    </dgm:pt>
    <dgm:pt modelId="{5622D13F-E332-4524-9D75-843E30AFFB09}" type="pres">
      <dgm:prSet presAssocID="{8C98DEAF-3376-4690-AE22-6CACDA770DFC}" presName="root2" presStyleCnt="0"/>
      <dgm:spPr/>
    </dgm:pt>
    <dgm:pt modelId="{4F928139-BCF9-4DA5-8634-A231CDFDE3F3}" type="pres">
      <dgm:prSet presAssocID="{8C98DEAF-3376-4690-AE22-6CACDA770DFC}" presName="LevelTwoTextNode" presStyleLbl="asst1" presStyleIdx="4" presStyleCnt="5" custScaleX="312274" custScaleY="201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46646A-376B-42D4-8819-1B05B675E56D}" type="pres">
      <dgm:prSet presAssocID="{8C98DEAF-3376-4690-AE22-6CACDA770DFC}" presName="level3hierChild" presStyleCnt="0"/>
      <dgm:spPr/>
    </dgm:pt>
  </dgm:ptLst>
  <dgm:cxnLst>
    <dgm:cxn modelId="{0800C961-24C3-47CF-B287-462F2F553E77}" type="presOf" srcId="{8DE9C828-89F6-472D-92C4-3BC96A38D130}" destId="{AD0D05B0-FC4D-4A10-88E9-DDC105196480}" srcOrd="0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FA082F73-3122-4D36-A1E8-A47620EB6A56}" srcId="{7073757E-65D7-4C48-8528-A82E15016D2F}" destId="{2873CF0E-6367-4F47-B5B7-DFF3DE702A44}" srcOrd="1" destOrd="0" parTransId="{5F02B2A4-8600-46C7-B504-EA532E5073A9}" sibTransId="{DDBC13B4-2779-48B4-B998-92E8C304A4B4}"/>
    <dgm:cxn modelId="{B6F87D5C-C2E5-4AA4-B55D-EBCABF854851}" type="presOf" srcId="{8C98DEAF-3376-4690-AE22-6CACDA770DFC}" destId="{4F928139-BCF9-4DA5-8634-A231CDFDE3F3}" srcOrd="0" destOrd="0" presId="urn:microsoft.com/office/officeart/2008/layout/HorizontalMultiLevelHierarchy"/>
    <dgm:cxn modelId="{78AAF00D-B807-452D-B975-40007966D7C7}" type="presOf" srcId="{61A99867-63F6-49FC-A0F7-C18FCE59BC64}" destId="{B7CC897B-183F-413B-B2C7-7D766E9CF319}" srcOrd="1" destOrd="0" presId="urn:microsoft.com/office/officeart/2008/layout/HorizontalMultiLevelHierarchy"/>
    <dgm:cxn modelId="{9BC23609-4C31-4F5E-A271-36529BB74FB1}" type="presOf" srcId="{7690404B-DA41-43B3-B11B-2CC0F5B0345E}" destId="{C4467D7F-C0FC-45F9-9BD8-27231A321137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C79E7915-3BB2-4BE1-93E4-010DABF97744}" type="presOf" srcId="{8DE9C828-89F6-472D-92C4-3BC96A38D130}" destId="{3BA00239-0F0A-42C1-84B3-BC3145FC1292}" srcOrd="1" destOrd="0" presId="urn:microsoft.com/office/officeart/2008/layout/HorizontalMultiLevelHierarchy"/>
    <dgm:cxn modelId="{06228EB8-AA9A-44C4-AB83-A75A86FA1E7A}" type="presOf" srcId="{AF069501-35BE-4339-BD5F-884052CC1C0F}" destId="{E3D1F658-F6DC-4E20-9B0D-2864691D79E4}" srcOrd="0" destOrd="0" presId="urn:microsoft.com/office/officeart/2008/layout/HorizontalMultiLevelHierarchy"/>
    <dgm:cxn modelId="{516E87B6-BCE4-4F37-81F5-4A5864290A6B}" srcId="{7073757E-65D7-4C48-8528-A82E15016D2F}" destId="{7B532DC1-8264-4E35-B5D6-BE497757C55B}" srcOrd="2" destOrd="0" parTransId="{8DE9C828-89F6-472D-92C4-3BC96A38D130}" sibTransId="{7110951C-9BF9-4D32-9A82-B189237A9554}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88C7854F-C33E-4AA8-96C2-F2FE87168F4E}" srcId="{7073757E-65D7-4C48-8528-A82E15016D2F}" destId="{8C98DEAF-3376-4690-AE22-6CACDA770DFC}" srcOrd="3" destOrd="0" parTransId="{AF069501-35BE-4339-BD5F-884052CC1C0F}" sibTransId="{DAF0C06B-5EE7-4A52-9926-2F47830B85C0}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C126EF74-2C30-4828-A494-0EB304FDD012}" type="presOf" srcId="{7B532DC1-8264-4E35-B5D6-BE497757C55B}" destId="{B92519DB-36D6-4182-9AEE-E426380A90A1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456E7431-AC86-40C8-8FFF-6DBD8F5B5216}" srcId="{7073757E-65D7-4C48-8528-A82E15016D2F}" destId="{7690404B-DA41-43B3-B11B-2CC0F5B0345E}" srcOrd="0" destOrd="0" parTransId="{61A99867-63F6-49FC-A0F7-C18FCE59BC64}" sibTransId="{098B124A-FB41-46A8-808A-9A59CF28DC3F}"/>
    <dgm:cxn modelId="{04CED1E9-FAF5-4DCC-BFAF-0B003AA2B994}" type="presOf" srcId="{AF069501-35BE-4339-BD5F-884052CC1C0F}" destId="{44BBF0AB-2DB4-4CC7-8596-37575D414377}" srcOrd="1" destOrd="0" presId="urn:microsoft.com/office/officeart/2008/layout/HorizontalMultiLevelHierarchy"/>
    <dgm:cxn modelId="{B73025CA-CF39-4DFC-9E9D-7905BC441304}" type="presOf" srcId="{61A99867-63F6-49FC-A0F7-C18FCE59BC64}" destId="{92FC0FA2-2BFB-409D-B79C-8D6E95FD2F6A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FF7C3EE5-4459-4246-B0FC-C9FA3CBB2654}" type="presParOf" srcId="{AF553769-85FF-4904-B047-333D1E0BE7CB}" destId="{92FC0FA2-2BFB-409D-B79C-8D6E95FD2F6A}" srcOrd="0" destOrd="0" presId="urn:microsoft.com/office/officeart/2008/layout/HorizontalMultiLevelHierarchy"/>
    <dgm:cxn modelId="{0426CF66-924F-4568-8C73-642462C21469}" type="presParOf" srcId="{92FC0FA2-2BFB-409D-B79C-8D6E95FD2F6A}" destId="{B7CC897B-183F-413B-B2C7-7D766E9CF319}" srcOrd="0" destOrd="0" presId="urn:microsoft.com/office/officeart/2008/layout/HorizontalMultiLevelHierarchy"/>
    <dgm:cxn modelId="{132B0413-5B55-4963-938B-B41CC6EAF52F}" type="presParOf" srcId="{AF553769-85FF-4904-B047-333D1E0BE7CB}" destId="{7E4AD4A6-3FFD-41D6-8787-610767F7D0CA}" srcOrd="1" destOrd="0" presId="urn:microsoft.com/office/officeart/2008/layout/HorizontalMultiLevelHierarchy"/>
    <dgm:cxn modelId="{2ADFCD35-A7F7-4CD9-B46C-D485F3FABD69}" type="presParOf" srcId="{7E4AD4A6-3FFD-41D6-8787-610767F7D0CA}" destId="{C4467D7F-C0FC-45F9-9BD8-27231A321137}" srcOrd="0" destOrd="0" presId="urn:microsoft.com/office/officeart/2008/layout/HorizontalMultiLevelHierarchy"/>
    <dgm:cxn modelId="{7DF67C2D-32A7-4A9C-B682-DE14AA51FE5B}" type="presParOf" srcId="{7E4AD4A6-3FFD-41D6-8787-610767F7D0CA}" destId="{61BBCA3F-1410-416F-AB03-15BDCAB14F88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2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3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2F9C59D8-F2C2-48B9-A85F-05A55D44BBA3}" type="presParOf" srcId="{AF553769-85FF-4904-B047-333D1E0BE7CB}" destId="{AD0D05B0-FC4D-4A10-88E9-DDC105196480}" srcOrd="4" destOrd="0" presId="urn:microsoft.com/office/officeart/2008/layout/HorizontalMultiLevelHierarchy"/>
    <dgm:cxn modelId="{D8A80A02-BFBA-4063-9C0C-2ABCDDC4DF5D}" type="presParOf" srcId="{AD0D05B0-FC4D-4A10-88E9-DDC105196480}" destId="{3BA00239-0F0A-42C1-84B3-BC3145FC1292}" srcOrd="0" destOrd="0" presId="urn:microsoft.com/office/officeart/2008/layout/HorizontalMultiLevelHierarchy"/>
    <dgm:cxn modelId="{2279749D-5253-4CE2-880A-3003D7310E51}" type="presParOf" srcId="{AF553769-85FF-4904-B047-333D1E0BE7CB}" destId="{9932B7C6-E661-4620-BE12-A8F662E64038}" srcOrd="5" destOrd="0" presId="urn:microsoft.com/office/officeart/2008/layout/HorizontalMultiLevelHierarchy"/>
    <dgm:cxn modelId="{53BF4763-33DB-44D4-A3E4-43C0934DF1C5}" type="presParOf" srcId="{9932B7C6-E661-4620-BE12-A8F662E64038}" destId="{B92519DB-36D6-4182-9AEE-E426380A90A1}" srcOrd="0" destOrd="0" presId="urn:microsoft.com/office/officeart/2008/layout/HorizontalMultiLevelHierarchy"/>
    <dgm:cxn modelId="{5902C1B5-FF48-4AA7-91D1-52E8E2637741}" type="presParOf" srcId="{9932B7C6-E661-4620-BE12-A8F662E64038}" destId="{7BA27463-E06F-444E-903E-4791C65E9CBC}" srcOrd="1" destOrd="0" presId="urn:microsoft.com/office/officeart/2008/layout/HorizontalMultiLevelHierarchy"/>
    <dgm:cxn modelId="{175D3F08-2256-443F-A032-E9E035264DDD}" type="presParOf" srcId="{AF553769-85FF-4904-B047-333D1E0BE7CB}" destId="{E3D1F658-F6DC-4E20-9B0D-2864691D79E4}" srcOrd="6" destOrd="0" presId="urn:microsoft.com/office/officeart/2008/layout/HorizontalMultiLevelHierarchy"/>
    <dgm:cxn modelId="{C2C7B71D-043B-46BF-959F-8201529B75B9}" type="presParOf" srcId="{E3D1F658-F6DC-4E20-9B0D-2864691D79E4}" destId="{44BBF0AB-2DB4-4CC7-8596-37575D414377}" srcOrd="0" destOrd="0" presId="urn:microsoft.com/office/officeart/2008/layout/HorizontalMultiLevelHierarchy"/>
    <dgm:cxn modelId="{64D2995D-A3CC-4D53-95AC-596A2D5FF61F}" type="presParOf" srcId="{AF553769-85FF-4904-B047-333D1E0BE7CB}" destId="{5622D13F-E332-4524-9D75-843E30AFFB09}" srcOrd="7" destOrd="0" presId="urn:microsoft.com/office/officeart/2008/layout/HorizontalMultiLevelHierarchy"/>
    <dgm:cxn modelId="{74A130E6-1419-4C10-9107-4793C58C52A4}" type="presParOf" srcId="{5622D13F-E332-4524-9D75-843E30AFFB09}" destId="{4F928139-BCF9-4DA5-8634-A231CDFDE3F3}" srcOrd="0" destOrd="0" presId="urn:microsoft.com/office/officeart/2008/layout/HorizontalMultiLevelHierarchy"/>
    <dgm:cxn modelId="{882B39D8-E9DE-4347-AA19-AB9C51675D12}" type="presParOf" srcId="{5622D13F-E332-4524-9D75-843E30AFFB09}" destId="{F846646A-376B-42D4-8819-1B05B675E5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1479C-6183-4AF6-B527-ECA9C8C4C69C}">
      <dsp:nvSpPr>
        <dsp:cNvPr id="0" name=""/>
        <dsp:cNvSpPr/>
      </dsp:nvSpPr>
      <dsp:spPr>
        <a:xfrm>
          <a:off x="7172" y="2589314"/>
          <a:ext cx="1416223" cy="1223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GRUPO </a:t>
          </a:r>
          <a:r>
            <a:rPr lang="es-ES" sz="2000" b="1" kern="1200" dirty="0" smtClean="0"/>
            <a:t>3</a:t>
          </a:r>
          <a:endParaRPr lang="es-ES" sz="2000" b="1" kern="1200" dirty="0"/>
        </a:p>
      </dsp:txBody>
      <dsp:txXfrm>
        <a:off x="43000" y="2625142"/>
        <a:ext cx="1344567" cy="1151614"/>
      </dsp:txXfrm>
    </dsp:sp>
    <dsp:sp modelId="{7A422831-0B2D-4657-8EA8-82DE9F9C6284}">
      <dsp:nvSpPr>
        <dsp:cNvPr id="0" name=""/>
        <dsp:cNvSpPr/>
      </dsp:nvSpPr>
      <dsp:spPr>
        <a:xfrm>
          <a:off x="1423396" y="3190994"/>
          <a:ext cx="566489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566489" y="995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692478" y="3186787"/>
        <a:ext cx="28324" cy="28324"/>
      </dsp:txXfrm>
    </dsp:sp>
    <dsp:sp modelId="{D046BABB-3519-49BE-8050-CA7B7D32DE11}">
      <dsp:nvSpPr>
        <dsp:cNvPr id="0" name=""/>
        <dsp:cNvSpPr/>
      </dsp:nvSpPr>
      <dsp:spPr>
        <a:xfrm>
          <a:off x="1989885" y="2846893"/>
          <a:ext cx="1416223" cy="708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CONFORMACION</a:t>
          </a:r>
          <a:endParaRPr lang="es-ES" sz="1400" b="1" kern="1200" dirty="0"/>
        </a:p>
      </dsp:txBody>
      <dsp:txXfrm>
        <a:off x="2010625" y="2867633"/>
        <a:ext cx="1374743" cy="666631"/>
      </dsp:txXfrm>
    </dsp:sp>
    <dsp:sp modelId="{AB666C8D-805B-4969-A6C8-6EF4C9D6108F}">
      <dsp:nvSpPr>
        <dsp:cNvPr id="0" name=""/>
        <dsp:cNvSpPr/>
      </dsp:nvSpPr>
      <dsp:spPr>
        <a:xfrm rot="17441186">
          <a:off x="2887536" y="2440872"/>
          <a:ext cx="1603634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1603634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649263" y="2410736"/>
        <a:ext cx="80181" cy="80181"/>
      </dsp:txXfrm>
    </dsp:sp>
    <dsp:sp modelId="{4F5D7740-3C45-43A5-8525-6913F960C155}">
      <dsp:nvSpPr>
        <dsp:cNvPr id="0" name=""/>
        <dsp:cNvSpPr/>
      </dsp:nvSpPr>
      <dsp:spPr>
        <a:xfrm>
          <a:off x="3972598" y="1185295"/>
          <a:ext cx="5391860" cy="1030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0" kern="1200" dirty="0" smtClean="0"/>
            <a:t>Planta de personal no superior a 10 trabajadores</a:t>
          </a:r>
          <a:endParaRPr lang="es-ES" sz="1800" b="0" kern="1200" dirty="0"/>
        </a:p>
      </dsp:txBody>
      <dsp:txXfrm>
        <a:off x="4002790" y="1215487"/>
        <a:ext cx="5331476" cy="970435"/>
      </dsp:txXfrm>
    </dsp:sp>
    <dsp:sp modelId="{44DDE094-25A0-4A0B-9512-D83010225B9F}">
      <dsp:nvSpPr>
        <dsp:cNvPr id="0" name=""/>
        <dsp:cNvSpPr/>
      </dsp:nvSpPr>
      <dsp:spPr>
        <a:xfrm rot="19847639">
          <a:off x="3364856" y="3032655"/>
          <a:ext cx="648995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648995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73129" y="3026385"/>
        <a:ext cx="32449" cy="32449"/>
      </dsp:txXfrm>
    </dsp:sp>
    <dsp:sp modelId="{310D65BC-BBC8-4366-A303-B10D3A326D1A}">
      <dsp:nvSpPr>
        <dsp:cNvPr id="0" name=""/>
        <dsp:cNvSpPr/>
      </dsp:nvSpPr>
      <dsp:spPr>
        <a:xfrm>
          <a:off x="3972598" y="2322331"/>
          <a:ext cx="5394112" cy="112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0" kern="1200" dirty="0" smtClean="0"/>
            <a:t>Poseer activos totales, excluida la vivienda, por valor inferior a 500 SMLV</a:t>
          </a:r>
          <a:endParaRPr lang="es-ES" sz="1800" b="0" kern="1200" dirty="0"/>
        </a:p>
      </dsp:txBody>
      <dsp:txXfrm>
        <a:off x="4005515" y="2355248"/>
        <a:ext cx="5328278" cy="1058045"/>
      </dsp:txXfrm>
    </dsp:sp>
    <dsp:sp modelId="{37CBEEEF-020B-446F-BEE4-C4DD94434742}">
      <dsp:nvSpPr>
        <dsp:cNvPr id="0" name=""/>
        <dsp:cNvSpPr/>
      </dsp:nvSpPr>
      <dsp:spPr>
        <a:xfrm rot="2977467">
          <a:off x="3252109" y="3524093"/>
          <a:ext cx="874488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874488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67491" y="3512186"/>
        <a:ext cx="43724" cy="43724"/>
      </dsp:txXfrm>
    </dsp:sp>
    <dsp:sp modelId="{34376374-28E0-43E0-AE37-BD52020523BE}">
      <dsp:nvSpPr>
        <dsp:cNvPr id="0" name=""/>
        <dsp:cNvSpPr/>
      </dsp:nvSpPr>
      <dsp:spPr>
        <a:xfrm>
          <a:off x="3972598" y="3552427"/>
          <a:ext cx="5394112" cy="6294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0" kern="1200" dirty="0" smtClean="0"/>
            <a:t>Tener ingresos brutos anuales inferiores a 6.000 SMMLV</a:t>
          </a:r>
          <a:endParaRPr lang="es-CO" sz="1800" b="0" kern="1200" dirty="0"/>
        </a:p>
      </dsp:txBody>
      <dsp:txXfrm>
        <a:off x="3991034" y="3570863"/>
        <a:ext cx="5357240" cy="592568"/>
      </dsp:txXfrm>
    </dsp:sp>
    <dsp:sp modelId="{5C38D115-0134-4F0E-9119-9528DB21DDBD}">
      <dsp:nvSpPr>
        <dsp:cNvPr id="0" name=""/>
        <dsp:cNvSpPr/>
      </dsp:nvSpPr>
      <dsp:spPr>
        <a:xfrm rot="4196425">
          <a:off x="2863560" y="3966692"/>
          <a:ext cx="1651586" cy="19909"/>
        </a:xfrm>
        <a:custGeom>
          <a:avLst/>
          <a:gdLst/>
          <a:ahLst/>
          <a:cxnLst/>
          <a:rect l="0" t="0" r="0" b="0"/>
          <a:pathLst>
            <a:path>
              <a:moveTo>
                <a:pt x="0" y="9954"/>
              </a:moveTo>
              <a:lnTo>
                <a:pt x="1651586" y="99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648064" y="3935357"/>
        <a:ext cx="82579" cy="82579"/>
      </dsp:txXfrm>
    </dsp:sp>
    <dsp:sp modelId="{E1637C4C-9A86-4205-988B-99835C581C40}">
      <dsp:nvSpPr>
        <dsp:cNvPr id="0" name=""/>
        <dsp:cNvSpPr/>
      </dsp:nvSpPr>
      <dsp:spPr>
        <a:xfrm>
          <a:off x="3972598" y="4288085"/>
          <a:ext cx="5394112" cy="928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0" i="0" kern="1200" dirty="0" smtClean="0"/>
            <a:t>- Que tenga máximo un establecimiento de comercio u oficina.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0" i="0" kern="1200" dirty="0" smtClean="0"/>
            <a:t>- Que no sean usuarios aduaneros</a:t>
          </a:r>
          <a:endParaRPr lang="es-CO" sz="1800" b="0" kern="1200" dirty="0"/>
        </a:p>
      </dsp:txBody>
      <dsp:txXfrm>
        <a:off x="3999793" y="4315280"/>
        <a:ext cx="5339722" cy="874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F658-F6DC-4E20-9B0D-2864691D79E4}">
      <dsp:nvSpPr>
        <dsp:cNvPr id="0" name=""/>
        <dsp:cNvSpPr/>
      </dsp:nvSpPr>
      <dsp:spPr>
        <a:xfrm>
          <a:off x="5021554" y="1600702"/>
          <a:ext cx="322332" cy="1103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166" y="0"/>
              </a:lnTo>
              <a:lnTo>
                <a:pt x="161166" y="1103851"/>
              </a:lnTo>
              <a:lnTo>
                <a:pt x="322332" y="1103851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b="1" kern="1200"/>
        </a:p>
      </dsp:txBody>
      <dsp:txXfrm>
        <a:off x="5153972" y="2123879"/>
        <a:ext cx="57497" cy="57497"/>
      </dsp:txXfrm>
    </dsp:sp>
    <dsp:sp modelId="{AD0D05B0-FC4D-4A10-88E9-DDC105196480}">
      <dsp:nvSpPr>
        <dsp:cNvPr id="0" name=""/>
        <dsp:cNvSpPr/>
      </dsp:nvSpPr>
      <dsp:spPr>
        <a:xfrm>
          <a:off x="5021554" y="1600702"/>
          <a:ext cx="322332" cy="240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166" y="0"/>
              </a:lnTo>
              <a:lnTo>
                <a:pt x="161166" y="240420"/>
              </a:lnTo>
              <a:lnTo>
                <a:pt x="322332" y="2404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b="1" kern="1200"/>
        </a:p>
      </dsp:txBody>
      <dsp:txXfrm>
        <a:off x="5172668" y="1710859"/>
        <a:ext cx="20105" cy="20105"/>
      </dsp:txXfrm>
    </dsp:sp>
    <dsp:sp modelId="{7773650F-1AEE-43CB-9C45-AD47064C1604}">
      <dsp:nvSpPr>
        <dsp:cNvPr id="0" name=""/>
        <dsp:cNvSpPr/>
      </dsp:nvSpPr>
      <dsp:spPr>
        <a:xfrm>
          <a:off x="5021554" y="1044371"/>
          <a:ext cx="322332" cy="556330"/>
        </a:xfrm>
        <a:custGeom>
          <a:avLst/>
          <a:gdLst/>
          <a:ahLst/>
          <a:cxnLst/>
          <a:rect l="0" t="0" r="0" b="0"/>
          <a:pathLst>
            <a:path>
              <a:moveTo>
                <a:pt x="0" y="556330"/>
              </a:moveTo>
              <a:lnTo>
                <a:pt x="161166" y="556330"/>
              </a:lnTo>
              <a:lnTo>
                <a:pt x="161166" y="0"/>
              </a:lnTo>
              <a:lnTo>
                <a:pt x="322332" y="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1" kern="1200"/>
        </a:p>
      </dsp:txBody>
      <dsp:txXfrm>
        <a:off x="5166646" y="1306463"/>
        <a:ext cx="32148" cy="32148"/>
      </dsp:txXfrm>
    </dsp:sp>
    <dsp:sp modelId="{92FC0FA2-2BFB-409D-B79C-8D6E95FD2F6A}">
      <dsp:nvSpPr>
        <dsp:cNvPr id="0" name=""/>
        <dsp:cNvSpPr/>
      </dsp:nvSpPr>
      <dsp:spPr>
        <a:xfrm>
          <a:off x="5021554" y="247620"/>
          <a:ext cx="322332" cy="1353081"/>
        </a:xfrm>
        <a:custGeom>
          <a:avLst/>
          <a:gdLst/>
          <a:ahLst/>
          <a:cxnLst/>
          <a:rect l="0" t="0" r="0" b="0"/>
          <a:pathLst>
            <a:path>
              <a:moveTo>
                <a:pt x="0" y="1353081"/>
              </a:moveTo>
              <a:lnTo>
                <a:pt x="161166" y="1353081"/>
              </a:lnTo>
              <a:lnTo>
                <a:pt x="161166" y="0"/>
              </a:lnTo>
              <a:lnTo>
                <a:pt x="322332" y="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b="1" kern="1200"/>
        </a:p>
      </dsp:txBody>
      <dsp:txXfrm>
        <a:off x="5147947" y="889388"/>
        <a:ext cx="69547" cy="69547"/>
      </dsp:txXfrm>
    </dsp:sp>
    <dsp:sp modelId="{29BD48FF-3CEA-4B2F-8649-EC768BA812F6}">
      <dsp:nvSpPr>
        <dsp:cNvPr id="0" name=""/>
        <dsp:cNvSpPr/>
      </dsp:nvSpPr>
      <dsp:spPr>
        <a:xfrm>
          <a:off x="1319640" y="1554982"/>
          <a:ext cx="1396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396446" y="457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1" kern="1200"/>
        </a:p>
      </dsp:txBody>
      <dsp:txXfrm>
        <a:off x="1982953" y="1565791"/>
        <a:ext cx="69822" cy="69822"/>
      </dsp:txXfrm>
    </dsp:sp>
    <dsp:sp modelId="{3E019ABF-A1BC-4226-AB06-8E4E0498C63C}">
      <dsp:nvSpPr>
        <dsp:cNvPr id="0" name=""/>
        <dsp:cNvSpPr/>
      </dsp:nvSpPr>
      <dsp:spPr>
        <a:xfrm rot="16200000">
          <a:off x="-219093" y="1355022"/>
          <a:ext cx="2586108" cy="4913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Modificaciones</a:t>
          </a:r>
          <a:endParaRPr lang="es-CO" sz="2000" b="1" kern="1200" dirty="0"/>
        </a:p>
      </dsp:txBody>
      <dsp:txXfrm>
        <a:off x="-219093" y="1355022"/>
        <a:ext cx="2586108" cy="491360"/>
      </dsp:txXfrm>
    </dsp:sp>
    <dsp:sp modelId="{81D0B9C0-3E93-4D01-92DF-935FB08B3FE0}">
      <dsp:nvSpPr>
        <dsp:cNvPr id="0" name=""/>
        <dsp:cNvSpPr/>
      </dsp:nvSpPr>
      <dsp:spPr>
        <a:xfrm>
          <a:off x="2716087" y="703382"/>
          <a:ext cx="2305467" cy="179464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i="0" kern="1200" dirty="0" smtClean="0"/>
            <a:t>Modifica numeral 1 capitulo 1 el marco técnico normativo de información financiera para las micro empresas: </a:t>
          </a:r>
          <a:endParaRPr lang="es-CO" sz="1400" b="1" kern="1200" dirty="0"/>
        </a:p>
      </dsp:txBody>
      <dsp:txXfrm>
        <a:off x="2716087" y="703382"/>
        <a:ext cx="2305467" cy="1794640"/>
      </dsp:txXfrm>
    </dsp:sp>
    <dsp:sp modelId="{C4467D7F-C0FC-45F9-9BD8-27231A321137}">
      <dsp:nvSpPr>
        <dsp:cNvPr id="0" name=""/>
        <dsp:cNvSpPr/>
      </dsp:nvSpPr>
      <dsp:spPr>
        <a:xfrm>
          <a:off x="5343887" y="1940"/>
          <a:ext cx="5031578" cy="4913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i="0" kern="1200" dirty="0" smtClean="0"/>
            <a:t>Contar con una planta de personal no superior a 10 trabajadores </a:t>
          </a:r>
          <a:endParaRPr lang="es-ES" sz="1400" b="1" kern="1200" dirty="0"/>
        </a:p>
      </dsp:txBody>
      <dsp:txXfrm>
        <a:off x="5343887" y="1940"/>
        <a:ext cx="5031578" cy="491360"/>
      </dsp:txXfrm>
    </dsp:sp>
    <dsp:sp modelId="{304E9F03-99D5-4907-AC02-5526B28A39D0}">
      <dsp:nvSpPr>
        <dsp:cNvPr id="0" name=""/>
        <dsp:cNvSpPr/>
      </dsp:nvSpPr>
      <dsp:spPr>
        <a:xfrm>
          <a:off x="5343887" y="616141"/>
          <a:ext cx="5031578" cy="856461"/>
        </a:xfrm>
        <a:prstGeom prst="rect">
          <a:avLst/>
        </a:prstGeom>
        <a:gradFill rotWithShape="0">
          <a:gsLst>
            <a:gs pos="0">
              <a:schemeClr val="accent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i="0" kern="1200" dirty="0" smtClean="0"/>
            <a:t>Poseer activos totales , excluida la vivienda, inferior a 500 </a:t>
          </a:r>
          <a:r>
            <a:rPr lang="es-CO" sz="1400" b="1" i="0" kern="1200" dirty="0" err="1" smtClean="0"/>
            <a:t>smmlv</a:t>
          </a:r>
          <a:r>
            <a:rPr lang="es-CO" sz="1400" b="1" i="0" kern="1200" dirty="0" smtClean="0"/>
            <a:t> </a:t>
          </a:r>
          <a:endParaRPr lang="es-CO" sz="1400" b="1" kern="1200" dirty="0"/>
        </a:p>
      </dsp:txBody>
      <dsp:txXfrm>
        <a:off x="5343887" y="616141"/>
        <a:ext cx="5031578" cy="856461"/>
      </dsp:txXfrm>
    </dsp:sp>
    <dsp:sp modelId="{B92519DB-36D6-4182-9AEE-E426380A90A1}">
      <dsp:nvSpPr>
        <dsp:cNvPr id="0" name=""/>
        <dsp:cNvSpPr/>
      </dsp:nvSpPr>
      <dsp:spPr>
        <a:xfrm>
          <a:off x="5343887" y="1595442"/>
          <a:ext cx="5031578" cy="4913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i="0" kern="1200" dirty="0" smtClean="0"/>
            <a:t>Tener ingresos brutos anuales inferiores a 6000 </a:t>
          </a:r>
          <a:r>
            <a:rPr lang="es-CO" sz="1400" b="1" i="0" kern="1200" dirty="0" err="1" smtClean="0"/>
            <a:t>smmlv</a:t>
          </a:r>
          <a:endParaRPr lang="es-ES" sz="1400" b="1" kern="1200" dirty="0"/>
        </a:p>
      </dsp:txBody>
      <dsp:txXfrm>
        <a:off x="5343887" y="1595442"/>
        <a:ext cx="5031578" cy="491360"/>
      </dsp:txXfrm>
    </dsp:sp>
    <dsp:sp modelId="{4F928139-BCF9-4DA5-8634-A231CDFDE3F3}">
      <dsp:nvSpPr>
        <dsp:cNvPr id="0" name=""/>
        <dsp:cNvSpPr/>
      </dsp:nvSpPr>
      <dsp:spPr>
        <a:xfrm>
          <a:off x="5343887" y="2209643"/>
          <a:ext cx="5032803" cy="98982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i="0" kern="1200" dirty="0" smtClean="0"/>
            <a:t>Para efectos del calculo de trabajadores y de activos totales, se hará con base en el promedio de 12 meses correspondiente al año anterior al periodo de preparación obligatoria.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b="1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/>
        </a:p>
      </dsp:txBody>
      <dsp:txXfrm>
        <a:off x="5343887" y="2209643"/>
        <a:ext cx="5032803" cy="989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1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09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007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6821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029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8881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0549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518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861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678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659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926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171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39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552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689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E925-4702-423D-9361-146426FBC3DC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D58094-25C4-4368-B359-8BE37ED65F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8287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MICROEMPRES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90" y="4105128"/>
            <a:ext cx="3778579" cy="256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redondeado 2"/>
          <p:cNvSpPr/>
          <p:nvPr/>
        </p:nvSpPr>
        <p:spPr>
          <a:xfrm>
            <a:off x="855687" y="1224267"/>
            <a:ext cx="3210036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GRUPO 3 </a:t>
            </a:r>
          </a:p>
          <a:p>
            <a:pPr algn="ctr"/>
            <a:r>
              <a:rPr lang="es-CO" b="1" dirty="0" smtClean="0"/>
              <a:t>MICROEMPRESAS</a:t>
            </a:r>
            <a:endParaRPr lang="es-CO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16715943"/>
              </p:ext>
            </p:extLst>
          </p:nvPr>
        </p:nvGraphicFramePr>
        <p:xfrm>
          <a:off x="1493408" y="0"/>
          <a:ext cx="9373884" cy="6401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ángulo 7"/>
          <p:cNvSpPr/>
          <p:nvPr/>
        </p:nvSpPr>
        <p:spPr>
          <a:xfrm>
            <a:off x="4468880" y="5380672"/>
            <a:ext cx="7503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i="0" dirty="0" smtClean="0">
                <a:effectLst/>
                <a:latin typeface="Calibri" panose="020F0502020204030204" pitchFamily="34" charset="0"/>
              </a:rPr>
              <a:t>El cual regula un régimen simplificado de contabilidad de causación para las microempresas, además establece los requerimientos de reconocimiento, medición, presentación e información a revelar en los Estados financieros de propósito de información general.</a:t>
            </a:r>
            <a:endParaRPr lang="es-CO" b="1" dirty="0"/>
          </a:p>
        </p:txBody>
      </p:sp>
      <p:sp>
        <p:nvSpPr>
          <p:cNvPr id="10" name="Rectángulo redondeado 9"/>
          <p:cNvSpPr/>
          <p:nvPr/>
        </p:nvSpPr>
        <p:spPr>
          <a:xfrm>
            <a:off x="3864087" y="156754"/>
            <a:ext cx="4356758" cy="692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</a:t>
            </a:r>
            <a:r>
              <a:rPr lang="es-CO" b="1" dirty="0" smtClean="0"/>
              <a:t>2706 DE 2012</a:t>
            </a:r>
            <a:endParaRPr lang="es-CO" b="1" dirty="0" smtClean="0"/>
          </a:p>
        </p:txBody>
      </p:sp>
    </p:spTree>
    <p:extLst>
      <p:ext uri="{BB962C8B-B14F-4D97-AF65-F5344CB8AC3E}">
        <p14:creationId xmlns:p14="http://schemas.microsoft.com/office/powerpoint/2010/main" val="164446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72887" y="933288"/>
            <a:ext cx="3210036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Decreto </a:t>
            </a:r>
            <a:r>
              <a:rPr lang="es-CO" b="1" dirty="0" smtClean="0"/>
              <a:t>3019 De 2013</a:t>
            </a:r>
            <a:endParaRPr lang="es-CO" b="1" dirty="0"/>
          </a:p>
        </p:txBody>
      </p:sp>
      <p:graphicFrame>
        <p:nvGraphicFramePr>
          <p:cNvPr id="3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562616"/>
              </p:ext>
            </p:extLst>
          </p:nvPr>
        </p:nvGraphicFramePr>
        <p:xfrm>
          <a:off x="225083" y="2031777"/>
          <a:ext cx="12279085" cy="3201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18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179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3</cp:revision>
  <dcterms:created xsi:type="dcterms:W3CDTF">2017-09-17T16:03:31Z</dcterms:created>
  <dcterms:modified xsi:type="dcterms:W3CDTF">2017-09-17T16:25:26Z</dcterms:modified>
</cp:coreProperties>
</file>