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F9AB2E-15A9-4F8C-9EF2-4B7C8D7F2F4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D1B4B74-94AE-42CE-BEE3-C00A6D5945C2}">
      <dgm:prSet phldrT="[Texto]"/>
      <dgm:spPr/>
      <dgm:t>
        <a:bodyPr/>
        <a:lstStyle/>
        <a:p>
          <a:r>
            <a:rPr lang="es-ES" dirty="0" smtClean="0"/>
            <a:t>Emisores de bolsa de Valores</a:t>
          </a:r>
          <a:endParaRPr lang="es-ES" dirty="0"/>
        </a:p>
      </dgm:t>
    </dgm:pt>
    <dgm:pt modelId="{91CAFFDE-E12F-429A-AFBC-E77CF177AA51}" type="parTrans" cxnId="{7376CCAD-45DE-43FC-9A15-0B9167210F10}">
      <dgm:prSet/>
      <dgm:spPr/>
      <dgm:t>
        <a:bodyPr/>
        <a:lstStyle/>
        <a:p>
          <a:endParaRPr lang="es-ES"/>
        </a:p>
      </dgm:t>
    </dgm:pt>
    <dgm:pt modelId="{49F498AB-9F76-48F6-9543-0D7BCB71C218}" type="sibTrans" cxnId="{7376CCAD-45DE-43FC-9A15-0B9167210F10}">
      <dgm:prSet/>
      <dgm:spPr/>
      <dgm:t>
        <a:bodyPr/>
        <a:lstStyle/>
        <a:p>
          <a:endParaRPr lang="es-ES"/>
        </a:p>
      </dgm:t>
    </dgm:pt>
    <dgm:pt modelId="{1E54B006-F33F-4A5F-9708-DDC38A24B68F}">
      <dgm:prSet phldrT="[Texto]"/>
      <dgm:spPr/>
      <dgm:t>
        <a:bodyPr/>
        <a:lstStyle/>
        <a:p>
          <a:r>
            <a:rPr lang="es-ES" dirty="0" smtClean="0"/>
            <a:t>Deben preparar:</a:t>
          </a:r>
          <a:endParaRPr lang="es-ES" dirty="0"/>
        </a:p>
      </dgm:t>
    </dgm:pt>
    <dgm:pt modelId="{DA295833-97B6-4D7E-B550-0E908ED15DCF}" type="parTrans" cxnId="{AF933E0A-F00F-4EE5-A08D-D3306985E4D9}">
      <dgm:prSet/>
      <dgm:spPr/>
      <dgm:t>
        <a:bodyPr/>
        <a:lstStyle/>
        <a:p>
          <a:endParaRPr lang="es-ES"/>
        </a:p>
      </dgm:t>
    </dgm:pt>
    <dgm:pt modelId="{E2ACCBD5-EDB7-4612-9410-C26DE029E687}" type="sibTrans" cxnId="{AF933E0A-F00F-4EE5-A08D-D3306985E4D9}">
      <dgm:prSet/>
      <dgm:spPr/>
      <dgm:t>
        <a:bodyPr/>
        <a:lstStyle/>
        <a:p>
          <a:endParaRPr lang="es-ES"/>
        </a:p>
      </dgm:t>
    </dgm:pt>
    <dgm:pt modelId="{231C6835-1839-4DB5-A0D1-A468152A6383}">
      <dgm:prSet phldrT="[Texto]"/>
      <dgm:spPr/>
      <dgm:t>
        <a:bodyPr/>
        <a:lstStyle/>
        <a:p>
          <a:r>
            <a:rPr lang="es-ES" dirty="0" smtClean="0"/>
            <a:t>Estados financieros Individuales</a:t>
          </a:r>
          <a:endParaRPr lang="es-ES" dirty="0"/>
        </a:p>
      </dgm:t>
    </dgm:pt>
    <dgm:pt modelId="{4951D6B7-1AC3-4292-8166-38A4F0FB337D}" type="parTrans" cxnId="{15B7E6BF-6771-4895-81E5-94E080A46391}">
      <dgm:prSet/>
      <dgm:spPr/>
      <dgm:t>
        <a:bodyPr/>
        <a:lstStyle/>
        <a:p>
          <a:endParaRPr lang="es-ES"/>
        </a:p>
      </dgm:t>
    </dgm:pt>
    <dgm:pt modelId="{BD86B7FA-FE5C-4D92-8FF5-FE5AB0C979DA}" type="sibTrans" cxnId="{15B7E6BF-6771-4895-81E5-94E080A46391}">
      <dgm:prSet/>
      <dgm:spPr/>
      <dgm:t>
        <a:bodyPr/>
        <a:lstStyle/>
        <a:p>
          <a:endParaRPr lang="es-ES"/>
        </a:p>
      </dgm:t>
    </dgm:pt>
    <dgm:pt modelId="{4C656ABF-910D-4006-B1B8-114B45B62599}">
      <dgm:prSet phldrT="[Texto]"/>
      <dgm:spPr/>
      <dgm:t>
        <a:bodyPr/>
        <a:lstStyle/>
        <a:p>
          <a:r>
            <a:rPr lang="es-ES" dirty="0" smtClean="0"/>
            <a:t>Entidades de Interés público</a:t>
          </a:r>
          <a:endParaRPr lang="es-ES" dirty="0"/>
        </a:p>
      </dgm:t>
    </dgm:pt>
    <dgm:pt modelId="{DC154AAB-23DD-4E0F-A98E-0FE3643CCF85}" type="parTrans" cxnId="{6136D917-A798-4724-B3D9-A3BD36A7D69B}">
      <dgm:prSet/>
      <dgm:spPr/>
      <dgm:t>
        <a:bodyPr/>
        <a:lstStyle/>
        <a:p>
          <a:endParaRPr lang="es-ES"/>
        </a:p>
      </dgm:t>
    </dgm:pt>
    <dgm:pt modelId="{B1D22C75-3D6F-4756-93E7-64EAB72DE3F3}" type="sibTrans" cxnId="{6136D917-A798-4724-B3D9-A3BD36A7D69B}">
      <dgm:prSet/>
      <dgm:spPr/>
      <dgm:t>
        <a:bodyPr/>
        <a:lstStyle/>
        <a:p>
          <a:endParaRPr lang="es-ES"/>
        </a:p>
      </dgm:t>
    </dgm:pt>
    <dgm:pt modelId="{251113FD-39C3-4692-93D9-B6C6FA7A57B1}">
      <dgm:prSet phldrT="[Texto]"/>
      <dgm:spPr/>
      <dgm:t>
        <a:bodyPr/>
        <a:lstStyle/>
        <a:p>
          <a:r>
            <a:rPr lang="es-ES" dirty="0" smtClean="0"/>
            <a:t>Captan manejan recursos del público</a:t>
          </a:r>
          <a:endParaRPr lang="es-ES" dirty="0"/>
        </a:p>
      </dgm:t>
    </dgm:pt>
    <dgm:pt modelId="{DB421630-0D3A-4294-96AE-B4BF8C6734E1}" type="parTrans" cxnId="{54B712CD-28C9-407B-9FE2-715CF9C80854}">
      <dgm:prSet/>
      <dgm:spPr/>
      <dgm:t>
        <a:bodyPr/>
        <a:lstStyle/>
        <a:p>
          <a:endParaRPr lang="es-ES"/>
        </a:p>
      </dgm:t>
    </dgm:pt>
    <dgm:pt modelId="{F7AFCF78-74AD-478D-B6EF-85CEB786F8FD}" type="sibTrans" cxnId="{54B712CD-28C9-407B-9FE2-715CF9C80854}">
      <dgm:prSet/>
      <dgm:spPr/>
      <dgm:t>
        <a:bodyPr/>
        <a:lstStyle/>
        <a:p>
          <a:endParaRPr lang="es-ES"/>
        </a:p>
      </dgm:t>
    </dgm:pt>
    <dgm:pt modelId="{D151B335-E34A-4196-AFB8-81346BB0A1A6}">
      <dgm:prSet phldrT="[Texto]"/>
      <dgm:spPr/>
      <dgm:t>
        <a:bodyPr/>
        <a:lstStyle/>
        <a:p>
          <a:r>
            <a:rPr lang="es-ES" dirty="0" smtClean="0"/>
            <a:t>Que no cumplan los dos anteriores </a:t>
          </a:r>
          <a:endParaRPr lang="es-ES" dirty="0"/>
        </a:p>
      </dgm:t>
    </dgm:pt>
    <dgm:pt modelId="{08673681-E2A3-41A3-93D7-69F1425BEAC4}" type="parTrans" cxnId="{BE7C521A-6975-4FA4-9216-3EB7354FF571}">
      <dgm:prSet/>
      <dgm:spPr/>
      <dgm:t>
        <a:bodyPr/>
        <a:lstStyle/>
        <a:p>
          <a:endParaRPr lang="es-ES"/>
        </a:p>
      </dgm:t>
    </dgm:pt>
    <dgm:pt modelId="{DE495975-E5C2-4ABA-9095-5BF4FFAE1831}" type="sibTrans" cxnId="{BE7C521A-6975-4FA4-9216-3EB7354FF571}">
      <dgm:prSet/>
      <dgm:spPr/>
      <dgm:t>
        <a:bodyPr/>
        <a:lstStyle/>
        <a:p>
          <a:endParaRPr lang="es-ES"/>
        </a:p>
      </dgm:t>
    </dgm:pt>
    <dgm:pt modelId="{1B9DB729-5A8D-4FE1-B175-A516EECAEFFF}">
      <dgm:prSet phldrT="[Texto]"/>
      <dgm:spPr/>
      <dgm:t>
        <a:bodyPr/>
        <a:lstStyle/>
        <a:p>
          <a:r>
            <a:rPr lang="es-ES" dirty="0" smtClean="0"/>
            <a:t>Entidades que tengan más de 200 trabajadores</a:t>
          </a:r>
          <a:endParaRPr lang="es-ES" dirty="0"/>
        </a:p>
      </dgm:t>
    </dgm:pt>
    <dgm:pt modelId="{D93CC6AB-3D3E-4414-B99E-2F83EFC0151C}" type="parTrans" cxnId="{8402C4DB-E677-484D-91E3-E9D6CEE25254}">
      <dgm:prSet/>
      <dgm:spPr/>
      <dgm:t>
        <a:bodyPr/>
        <a:lstStyle/>
        <a:p>
          <a:endParaRPr lang="es-ES"/>
        </a:p>
      </dgm:t>
    </dgm:pt>
    <dgm:pt modelId="{360AB021-08E3-4E9E-87CD-6D2C5B4A4A30}" type="sibTrans" cxnId="{8402C4DB-E677-484D-91E3-E9D6CEE25254}">
      <dgm:prSet/>
      <dgm:spPr/>
      <dgm:t>
        <a:bodyPr/>
        <a:lstStyle/>
        <a:p>
          <a:endParaRPr lang="es-ES"/>
        </a:p>
      </dgm:t>
    </dgm:pt>
    <dgm:pt modelId="{29D324F5-CDDD-4997-8DA0-980E285E25C6}">
      <dgm:prSet phldrT="[Texto]"/>
      <dgm:spPr/>
      <dgm:t>
        <a:bodyPr/>
        <a:lstStyle/>
        <a:p>
          <a:r>
            <a:rPr lang="es-ES" dirty="0" smtClean="0"/>
            <a:t>Cumplir con los siguientes requisitos</a:t>
          </a:r>
          <a:endParaRPr lang="es-ES" dirty="0"/>
        </a:p>
      </dgm:t>
    </dgm:pt>
    <dgm:pt modelId="{36A72BF2-BA64-4440-B503-2DA505D75C95}" type="parTrans" cxnId="{99329C11-E787-4D51-A17C-862C67E90135}">
      <dgm:prSet/>
      <dgm:spPr/>
      <dgm:t>
        <a:bodyPr/>
        <a:lstStyle/>
        <a:p>
          <a:endParaRPr lang="es-ES"/>
        </a:p>
      </dgm:t>
    </dgm:pt>
    <dgm:pt modelId="{F0CA165B-BB31-47A0-8627-A4E354626097}" type="sibTrans" cxnId="{99329C11-E787-4D51-A17C-862C67E90135}">
      <dgm:prSet/>
      <dgm:spPr/>
      <dgm:t>
        <a:bodyPr/>
        <a:lstStyle/>
        <a:p>
          <a:endParaRPr lang="es-ES"/>
        </a:p>
      </dgm:t>
    </dgm:pt>
    <dgm:pt modelId="{E9D0DBFD-DD3F-43C7-9916-97A9E4D764AE}">
      <dgm:prSet phldrT="[Texto]"/>
      <dgm:spPr/>
      <dgm:t>
        <a:bodyPr/>
        <a:lstStyle/>
        <a:p>
          <a:r>
            <a:rPr lang="es-ES" dirty="0" smtClean="0"/>
            <a:t>estados financieros consolidados separados </a:t>
          </a:r>
          <a:endParaRPr lang="es-ES" dirty="0"/>
        </a:p>
      </dgm:t>
    </dgm:pt>
    <dgm:pt modelId="{F7255167-4342-4BF7-AF3B-ED59E717FCAB}" type="parTrans" cxnId="{17ADF862-919C-4821-80D6-2EE8D0E5BC57}">
      <dgm:prSet/>
      <dgm:spPr/>
      <dgm:t>
        <a:bodyPr/>
        <a:lstStyle/>
        <a:p>
          <a:endParaRPr lang="es-ES"/>
        </a:p>
      </dgm:t>
    </dgm:pt>
    <dgm:pt modelId="{ED185D2F-10AF-4F72-8049-C9BA2CBC75DE}" type="sibTrans" cxnId="{17ADF862-919C-4821-80D6-2EE8D0E5BC57}">
      <dgm:prSet/>
      <dgm:spPr/>
      <dgm:t>
        <a:bodyPr/>
        <a:lstStyle/>
        <a:p>
          <a:endParaRPr lang="es-ES"/>
        </a:p>
      </dgm:t>
    </dgm:pt>
    <dgm:pt modelId="{4E07EBA1-F06A-4869-8FBA-E115D0696FFE}">
      <dgm:prSet phldrT="[Texto]"/>
      <dgm:spPr/>
      <dgm:t>
        <a:bodyPr/>
        <a:lstStyle/>
        <a:p>
          <a:r>
            <a:rPr lang="es-ES" dirty="0" smtClean="0"/>
            <a:t>Activos superiores a 30000 </a:t>
          </a:r>
          <a:r>
            <a:rPr lang="es-ES" dirty="0" err="1" smtClean="0"/>
            <a:t>smmlv</a:t>
          </a:r>
          <a:endParaRPr lang="es-ES" dirty="0"/>
        </a:p>
      </dgm:t>
    </dgm:pt>
    <dgm:pt modelId="{8830B581-448E-4A8D-94AD-52D0CDC8F3FD}" type="parTrans" cxnId="{8D87E83E-6198-4E8F-BD19-EB221245ACA0}">
      <dgm:prSet/>
      <dgm:spPr/>
      <dgm:t>
        <a:bodyPr/>
        <a:lstStyle/>
        <a:p>
          <a:endParaRPr lang="es-ES"/>
        </a:p>
      </dgm:t>
    </dgm:pt>
    <dgm:pt modelId="{E9D58A86-117E-41A9-879A-4F12FF698FAD}" type="sibTrans" cxnId="{8D87E83E-6198-4E8F-BD19-EB221245ACA0}">
      <dgm:prSet/>
      <dgm:spPr/>
      <dgm:t>
        <a:bodyPr/>
        <a:lstStyle/>
        <a:p>
          <a:endParaRPr lang="es-ES"/>
        </a:p>
      </dgm:t>
    </dgm:pt>
    <dgm:pt modelId="{3538BC9F-7EDB-400E-A55D-AE6FD198ECBF}" type="pres">
      <dgm:prSet presAssocID="{EDF9AB2E-15A9-4F8C-9EF2-4B7C8D7F2F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429E962-8E97-45A7-B339-C1076151F5EC}" type="pres">
      <dgm:prSet presAssocID="{6D1B4B74-94AE-42CE-BEE3-C00A6D5945C2}" presName="composite" presStyleCnt="0"/>
      <dgm:spPr/>
    </dgm:pt>
    <dgm:pt modelId="{AE001278-4347-4D41-9C51-7DF0CC584870}" type="pres">
      <dgm:prSet presAssocID="{6D1B4B74-94AE-42CE-BEE3-C00A6D5945C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EA0E0B-5BD0-466E-800A-A06684D43FA3}" type="pres">
      <dgm:prSet presAssocID="{6D1B4B74-94AE-42CE-BEE3-C00A6D5945C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0C769E-34DA-4799-B6FE-EFCE663B2A24}" type="pres">
      <dgm:prSet presAssocID="{49F498AB-9F76-48F6-9543-0D7BCB71C218}" presName="sp" presStyleCnt="0"/>
      <dgm:spPr/>
    </dgm:pt>
    <dgm:pt modelId="{17FF3643-E660-4641-A532-433B303494AD}" type="pres">
      <dgm:prSet presAssocID="{4C656ABF-910D-4006-B1B8-114B45B62599}" presName="composite" presStyleCnt="0"/>
      <dgm:spPr/>
    </dgm:pt>
    <dgm:pt modelId="{F82E24DD-CD60-4D80-9E8E-53CDDD81B911}" type="pres">
      <dgm:prSet presAssocID="{4C656ABF-910D-4006-B1B8-114B45B6259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6A0C6C-667A-403F-ABC6-F56360E87105}" type="pres">
      <dgm:prSet presAssocID="{4C656ABF-910D-4006-B1B8-114B45B6259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6F509C-1E38-42D9-AA2E-CAE67AC42E1D}" type="pres">
      <dgm:prSet presAssocID="{B1D22C75-3D6F-4756-93E7-64EAB72DE3F3}" presName="sp" presStyleCnt="0"/>
      <dgm:spPr/>
    </dgm:pt>
    <dgm:pt modelId="{6ABD9827-2DBF-4FDB-8BCE-3769161432B1}" type="pres">
      <dgm:prSet presAssocID="{D151B335-E34A-4196-AFB8-81346BB0A1A6}" presName="composite" presStyleCnt="0"/>
      <dgm:spPr/>
    </dgm:pt>
    <dgm:pt modelId="{1B2AA8F6-E698-4F25-A7DB-78B2A04BFC50}" type="pres">
      <dgm:prSet presAssocID="{D151B335-E34A-4196-AFB8-81346BB0A1A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12DBD7-4EF8-42DE-BCDB-E676D32D6021}" type="pres">
      <dgm:prSet presAssocID="{D151B335-E34A-4196-AFB8-81346BB0A1A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54C413B-024B-4F66-8B65-B09C2BDF52F7}" type="presOf" srcId="{29D324F5-CDDD-4997-8DA0-980E285E25C6}" destId="{7712DBD7-4EF8-42DE-BCDB-E676D32D6021}" srcOrd="0" destOrd="2" presId="urn:microsoft.com/office/officeart/2005/8/layout/chevron2"/>
    <dgm:cxn modelId="{93D7B49F-5EDE-42C5-8616-67DD014ADF3C}" type="presOf" srcId="{4C656ABF-910D-4006-B1B8-114B45B62599}" destId="{F82E24DD-CD60-4D80-9E8E-53CDDD81B911}" srcOrd="0" destOrd="0" presId="urn:microsoft.com/office/officeart/2005/8/layout/chevron2"/>
    <dgm:cxn modelId="{54B712CD-28C9-407B-9FE2-715CF9C80854}" srcId="{4C656ABF-910D-4006-B1B8-114B45B62599}" destId="{251113FD-39C3-4692-93D9-B6C6FA7A57B1}" srcOrd="0" destOrd="0" parTransId="{DB421630-0D3A-4294-96AE-B4BF8C6734E1}" sibTransId="{F7AFCF78-74AD-478D-B6EF-85CEB786F8FD}"/>
    <dgm:cxn modelId="{2AC51471-8DD9-4C6C-9BC1-9DCE31C485C7}" type="presOf" srcId="{D151B335-E34A-4196-AFB8-81346BB0A1A6}" destId="{1B2AA8F6-E698-4F25-A7DB-78B2A04BFC50}" srcOrd="0" destOrd="0" presId="urn:microsoft.com/office/officeart/2005/8/layout/chevron2"/>
    <dgm:cxn modelId="{C878C361-2825-48A9-928B-DE54CE79D610}" type="presOf" srcId="{1E54B006-F33F-4A5F-9708-DDC38A24B68F}" destId="{35EA0E0B-5BD0-466E-800A-A06684D43FA3}" srcOrd="0" destOrd="0" presId="urn:microsoft.com/office/officeart/2005/8/layout/chevron2"/>
    <dgm:cxn modelId="{7376CCAD-45DE-43FC-9A15-0B9167210F10}" srcId="{EDF9AB2E-15A9-4F8C-9EF2-4B7C8D7F2F41}" destId="{6D1B4B74-94AE-42CE-BEE3-C00A6D5945C2}" srcOrd="0" destOrd="0" parTransId="{91CAFFDE-E12F-429A-AFBC-E77CF177AA51}" sibTransId="{49F498AB-9F76-48F6-9543-0D7BCB71C218}"/>
    <dgm:cxn modelId="{AF933E0A-F00F-4EE5-A08D-D3306985E4D9}" srcId="{6D1B4B74-94AE-42CE-BEE3-C00A6D5945C2}" destId="{1E54B006-F33F-4A5F-9708-DDC38A24B68F}" srcOrd="0" destOrd="0" parTransId="{DA295833-97B6-4D7E-B550-0E908ED15DCF}" sibTransId="{E2ACCBD5-EDB7-4612-9410-C26DE029E687}"/>
    <dgm:cxn modelId="{8402C4DB-E677-484D-91E3-E9D6CEE25254}" srcId="{D151B335-E34A-4196-AFB8-81346BB0A1A6}" destId="{1B9DB729-5A8D-4FE1-B175-A516EECAEFFF}" srcOrd="0" destOrd="0" parTransId="{D93CC6AB-3D3E-4414-B99E-2F83EFC0151C}" sibTransId="{360AB021-08E3-4E9E-87CD-6D2C5B4A4A30}"/>
    <dgm:cxn modelId="{15B7E6BF-6771-4895-81E5-94E080A46391}" srcId="{6D1B4B74-94AE-42CE-BEE3-C00A6D5945C2}" destId="{231C6835-1839-4DB5-A0D1-A468152A6383}" srcOrd="2" destOrd="0" parTransId="{4951D6B7-1AC3-4292-8166-38A4F0FB337D}" sibTransId="{BD86B7FA-FE5C-4D92-8FF5-FE5AB0C979DA}"/>
    <dgm:cxn modelId="{7D1B4509-CB37-45D4-95F7-46318B79DBDE}" type="presOf" srcId="{1B9DB729-5A8D-4FE1-B175-A516EECAEFFF}" destId="{7712DBD7-4EF8-42DE-BCDB-E676D32D6021}" srcOrd="0" destOrd="0" presId="urn:microsoft.com/office/officeart/2005/8/layout/chevron2"/>
    <dgm:cxn modelId="{EA269EFE-9BD8-4E7B-92C2-F99AEA14A9D2}" type="presOf" srcId="{EDF9AB2E-15A9-4F8C-9EF2-4B7C8D7F2F41}" destId="{3538BC9F-7EDB-400E-A55D-AE6FD198ECBF}" srcOrd="0" destOrd="0" presId="urn:microsoft.com/office/officeart/2005/8/layout/chevron2"/>
    <dgm:cxn modelId="{1F2EE308-A30C-4529-B73D-428D51662E79}" type="presOf" srcId="{251113FD-39C3-4692-93D9-B6C6FA7A57B1}" destId="{236A0C6C-667A-403F-ABC6-F56360E87105}" srcOrd="0" destOrd="0" presId="urn:microsoft.com/office/officeart/2005/8/layout/chevron2"/>
    <dgm:cxn modelId="{19EFC7D3-E7B6-4CF8-BC15-AE9575AB19BB}" type="presOf" srcId="{E9D0DBFD-DD3F-43C7-9916-97A9E4D764AE}" destId="{35EA0E0B-5BD0-466E-800A-A06684D43FA3}" srcOrd="0" destOrd="1" presId="urn:microsoft.com/office/officeart/2005/8/layout/chevron2"/>
    <dgm:cxn modelId="{3CEFC7B4-44E3-4BDA-AEC4-2650B8751CD4}" type="presOf" srcId="{4E07EBA1-F06A-4869-8FBA-E115D0696FFE}" destId="{7712DBD7-4EF8-42DE-BCDB-E676D32D6021}" srcOrd="0" destOrd="1" presId="urn:microsoft.com/office/officeart/2005/8/layout/chevron2"/>
    <dgm:cxn modelId="{2AEF1D9D-FA24-40D6-8A41-11E62993999F}" type="presOf" srcId="{231C6835-1839-4DB5-A0D1-A468152A6383}" destId="{35EA0E0B-5BD0-466E-800A-A06684D43FA3}" srcOrd="0" destOrd="2" presId="urn:microsoft.com/office/officeart/2005/8/layout/chevron2"/>
    <dgm:cxn modelId="{BE7C521A-6975-4FA4-9216-3EB7354FF571}" srcId="{EDF9AB2E-15A9-4F8C-9EF2-4B7C8D7F2F41}" destId="{D151B335-E34A-4196-AFB8-81346BB0A1A6}" srcOrd="2" destOrd="0" parTransId="{08673681-E2A3-41A3-93D7-69F1425BEAC4}" sibTransId="{DE495975-E5C2-4ABA-9095-5BF4FFAE1831}"/>
    <dgm:cxn modelId="{8D87E83E-6198-4E8F-BD19-EB221245ACA0}" srcId="{D151B335-E34A-4196-AFB8-81346BB0A1A6}" destId="{4E07EBA1-F06A-4869-8FBA-E115D0696FFE}" srcOrd="1" destOrd="0" parTransId="{8830B581-448E-4A8D-94AD-52D0CDC8F3FD}" sibTransId="{E9D58A86-117E-41A9-879A-4F12FF698FAD}"/>
    <dgm:cxn modelId="{99329C11-E787-4D51-A17C-862C67E90135}" srcId="{D151B335-E34A-4196-AFB8-81346BB0A1A6}" destId="{29D324F5-CDDD-4997-8DA0-980E285E25C6}" srcOrd="2" destOrd="0" parTransId="{36A72BF2-BA64-4440-B503-2DA505D75C95}" sibTransId="{F0CA165B-BB31-47A0-8627-A4E354626097}"/>
    <dgm:cxn modelId="{17ADF862-919C-4821-80D6-2EE8D0E5BC57}" srcId="{6D1B4B74-94AE-42CE-BEE3-C00A6D5945C2}" destId="{E9D0DBFD-DD3F-43C7-9916-97A9E4D764AE}" srcOrd="1" destOrd="0" parTransId="{F7255167-4342-4BF7-AF3B-ED59E717FCAB}" sibTransId="{ED185D2F-10AF-4F72-8049-C9BA2CBC75DE}"/>
    <dgm:cxn modelId="{6136D917-A798-4724-B3D9-A3BD36A7D69B}" srcId="{EDF9AB2E-15A9-4F8C-9EF2-4B7C8D7F2F41}" destId="{4C656ABF-910D-4006-B1B8-114B45B62599}" srcOrd="1" destOrd="0" parTransId="{DC154AAB-23DD-4E0F-A98E-0FE3643CCF85}" sibTransId="{B1D22C75-3D6F-4756-93E7-64EAB72DE3F3}"/>
    <dgm:cxn modelId="{27BB01C6-9A0E-449C-8F5D-FF626AD46229}" type="presOf" srcId="{6D1B4B74-94AE-42CE-BEE3-C00A6D5945C2}" destId="{AE001278-4347-4D41-9C51-7DF0CC584870}" srcOrd="0" destOrd="0" presId="urn:microsoft.com/office/officeart/2005/8/layout/chevron2"/>
    <dgm:cxn modelId="{A91D1FB9-ACB8-4F51-8A51-FB270D5E629B}" type="presParOf" srcId="{3538BC9F-7EDB-400E-A55D-AE6FD198ECBF}" destId="{9429E962-8E97-45A7-B339-C1076151F5EC}" srcOrd="0" destOrd="0" presId="urn:microsoft.com/office/officeart/2005/8/layout/chevron2"/>
    <dgm:cxn modelId="{585418CE-1B0F-4851-B355-390ACC31F992}" type="presParOf" srcId="{9429E962-8E97-45A7-B339-C1076151F5EC}" destId="{AE001278-4347-4D41-9C51-7DF0CC584870}" srcOrd="0" destOrd="0" presId="urn:microsoft.com/office/officeart/2005/8/layout/chevron2"/>
    <dgm:cxn modelId="{A68483C1-1F8D-49C8-841D-CE0B023CAE86}" type="presParOf" srcId="{9429E962-8E97-45A7-B339-C1076151F5EC}" destId="{35EA0E0B-5BD0-466E-800A-A06684D43FA3}" srcOrd="1" destOrd="0" presId="urn:microsoft.com/office/officeart/2005/8/layout/chevron2"/>
    <dgm:cxn modelId="{458FA1E3-F4C2-407B-875E-63D6D8DAC81C}" type="presParOf" srcId="{3538BC9F-7EDB-400E-A55D-AE6FD198ECBF}" destId="{630C769E-34DA-4799-B6FE-EFCE663B2A24}" srcOrd="1" destOrd="0" presId="urn:microsoft.com/office/officeart/2005/8/layout/chevron2"/>
    <dgm:cxn modelId="{1BA0F654-21C6-4494-BF91-3E8397677E13}" type="presParOf" srcId="{3538BC9F-7EDB-400E-A55D-AE6FD198ECBF}" destId="{17FF3643-E660-4641-A532-433B303494AD}" srcOrd="2" destOrd="0" presId="urn:microsoft.com/office/officeart/2005/8/layout/chevron2"/>
    <dgm:cxn modelId="{B654AD42-5130-499A-94D6-B3FBA6B12C90}" type="presParOf" srcId="{17FF3643-E660-4641-A532-433B303494AD}" destId="{F82E24DD-CD60-4D80-9E8E-53CDDD81B911}" srcOrd="0" destOrd="0" presId="urn:microsoft.com/office/officeart/2005/8/layout/chevron2"/>
    <dgm:cxn modelId="{E5727229-8DBE-4AAE-AFF6-2EE12017D385}" type="presParOf" srcId="{17FF3643-E660-4641-A532-433B303494AD}" destId="{236A0C6C-667A-403F-ABC6-F56360E87105}" srcOrd="1" destOrd="0" presId="urn:microsoft.com/office/officeart/2005/8/layout/chevron2"/>
    <dgm:cxn modelId="{FD2DD64A-6887-4509-8309-31B4E312E129}" type="presParOf" srcId="{3538BC9F-7EDB-400E-A55D-AE6FD198ECBF}" destId="{8B6F509C-1E38-42D9-AA2E-CAE67AC42E1D}" srcOrd="3" destOrd="0" presId="urn:microsoft.com/office/officeart/2005/8/layout/chevron2"/>
    <dgm:cxn modelId="{9F85BD78-AA4B-4E97-A25F-35B3EBA80468}" type="presParOf" srcId="{3538BC9F-7EDB-400E-A55D-AE6FD198ECBF}" destId="{6ABD9827-2DBF-4FDB-8BCE-3769161432B1}" srcOrd="4" destOrd="0" presId="urn:microsoft.com/office/officeart/2005/8/layout/chevron2"/>
    <dgm:cxn modelId="{C88F84EE-02B8-4058-A86F-C76209F14EE9}" type="presParOf" srcId="{6ABD9827-2DBF-4FDB-8BCE-3769161432B1}" destId="{1B2AA8F6-E698-4F25-A7DB-78B2A04BFC50}" srcOrd="0" destOrd="0" presId="urn:microsoft.com/office/officeart/2005/8/layout/chevron2"/>
    <dgm:cxn modelId="{455636C9-470F-4DFC-9C0E-F3AEE66232E7}" type="presParOf" srcId="{6ABD9827-2DBF-4FDB-8BCE-3769161432B1}" destId="{7712DBD7-4EF8-42DE-BCDB-E676D32D60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/>
      <dgm:spPr/>
      <dgm:t>
        <a:bodyPr/>
        <a:lstStyle/>
        <a:p>
          <a:r>
            <a:rPr lang="es-CO" b="1" dirty="0"/>
            <a:t>Cronograma de aplicación</a:t>
          </a:r>
          <a:endParaRPr lang="es-CO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/>
            <a:t>Periodo de preparación obligatoria</a:t>
          </a:r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dirty="0"/>
            <a:t>Fecha de transición</a:t>
          </a:r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68204E32-F83C-41DA-8097-29B238DB259C}">
      <dgm:prSet phldrT="[Texto]" custT="1"/>
      <dgm:spPr/>
      <dgm:t>
        <a:bodyPr/>
        <a:lstStyle/>
        <a:p>
          <a:r>
            <a:rPr lang="es-CO" sz="1400" dirty="0"/>
            <a:t>Estado de situación financiera de apertura</a:t>
          </a:r>
        </a:p>
      </dgm:t>
    </dgm:pt>
    <dgm:pt modelId="{3FB55236-421B-45F1-8E2E-5DA50508C414}" type="parTrans" cxnId="{6D610B3C-FF0D-46A8-93C7-AE04804C2EDA}">
      <dgm:prSet/>
      <dgm:spPr/>
      <dgm:t>
        <a:bodyPr/>
        <a:lstStyle/>
        <a:p>
          <a:endParaRPr lang="es-CO"/>
        </a:p>
      </dgm:t>
    </dgm:pt>
    <dgm:pt modelId="{40BE6404-D965-4578-B18F-62B576A763BC}" type="sibTrans" cxnId="{6D610B3C-FF0D-46A8-93C7-AE04804C2EDA}">
      <dgm:prSet/>
      <dgm:spPr/>
      <dgm:t>
        <a:bodyPr/>
        <a:lstStyle/>
        <a:p>
          <a:endParaRPr lang="es-CO"/>
        </a:p>
      </dgm:t>
    </dgm:pt>
    <dgm:pt modelId="{72812B02-6A70-4606-850B-33C02AFE0ACB}">
      <dgm:prSet phldrT="[Texto]" custT="1"/>
      <dgm:spPr/>
      <dgm:t>
        <a:bodyPr/>
        <a:lstStyle/>
        <a:p>
          <a:r>
            <a:rPr lang="es-CO" sz="1400" dirty="0"/>
            <a:t>Periodo de transición</a:t>
          </a:r>
        </a:p>
      </dgm:t>
    </dgm:pt>
    <dgm:pt modelId="{ACDCDD97-EAD5-42D1-A8F4-78E826E78442}" type="parTrans" cxnId="{1D3C5A2D-3CBB-4B4E-873D-7D184F228156}">
      <dgm:prSet/>
      <dgm:spPr/>
      <dgm:t>
        <a:bodyPr/>
        <a:lstStyle/>
        <a:p>
          <a:endParaRPr lang="es-CO"/>
        </a:p>
      </dgm:t>
    </dgm:pt>
    <dgm:pt modelId="{8BCD7796-836F-4DF4-8C63-9A60A5ECDFC7}" type="sibTrans" cxnId="{1D3C5A2D-3CBB-4B4E-873D-7D184F228156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/>
      <dgm:t>
        <a:bodyPr/>
        <a:lstStyle/>
        <a:p>
          <a:r>
            <a:rPr lang="es-CO" sz="1400" dirty="0"/>
            <a:t>1 ° de enero de 2013 y el 31 de diciembre de 2013</a:t>
          </a:r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9FFDFCE2-0AF7-4D13-A363-2B194389D641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/>
            <a:t> </a:t>
          </a:r>
          <a:r>
            <a:rPr lang="es-CO" sz="1400" dirty="0"/>
            <a:t>1 ° de enero de 2014</a:t>
          </a:r>
        </a:p>
      </dgm:t>
    </dgm:pt>
    <dgm:pt modelId="{02670FC6-25A5-49C0-A25A-07823D5DF919}" type="parTrans" cxnId="{D8428BD3-526E-4F81-9151-CD9DCBB28E60}">
      <dgm:prSet/>
      <dgm:spPr/>
      <dgm:t>
        <a:bodyPr/>
        <a:lstStyle/>
        <a:p>
          <a:endParaRPr lang="es-CO"/>
        </a:p>
      </dgm:t>
    </dgm:pt>
    <dgm:pt modelId="{5A074F30-C3F5-4EB6-9359-6A92D0A30EEF}" type="sibTrans" cxnId="{D8428BD3-526E-4F81-9151-CD9DCBB28E60}">
      <dgm:prSet/>
      <dgm:spPr/>
      <dgm:t>
        <a:bodyPr/>
        <a:lstStyle/>
        <a:p>
          <a:endParaRPr lang="es-CO"/>
        </a:p>
      </dgm:t>
    </dgm:pt>
    <dgm:pt modelId="{79ABA03C-DACF-43CA-AC21-F867CDED9C3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/>
            <a:t>1 </a:t>
          </a:r>
          <a:r>
            <a:rPr lang="es-CO" sz="1400" dirty="0"/>
            <a:t>° de enero de 2014</a:t>
          </a:r>
        </a:p>
      </dgm:t>
    </dgm:pt>
    <dgm:pt modelId="{3CB40E9F-1E25-4507-A39A-E36E478C6CCF}" type="parTrans" cxnId="{4165C206-5731-40D2-AC8A-449FD4A29F0F}">
      <dgm:prSet/>
      <dgm:spPr/>
      <dgm:t>
        <a:bodyPr/>
        <a:lstStyle/>
        <a:p>
          <a:endParaRPr lang="es-CO"/>
        </a:p>
      </dgm:t>
    </dgm:pt>
    <dgm:pt modelId="{8BB37E8D-5C29-46F9-A549-F0D6D9345F8F}" type="sibTrans" cxnId="{4165C206-5731-40D2-AC8A-449FD4A29F0F}">
      <dgm:prSet/>
      <dgm:spPr/>
      <dgm:t>
        <a:bodyPr/>
        <a:lstStyle/>
        <a:p>
          <a:endParaRPr lang="es-CO"/>
        </a:p>
      </dgm:t>
    </dgm:pt>
    <dgm:pt modelId="{04BA9E97-067D-4991-9D40-6D6C47CA988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/>
            <a:t>1° de enero de 2014 y 31 de diciembre de 2014</a:t>
          </a:r>
        </a:p>
      </dgm:t>
    </dgm:pt>
    <dgm:pt modelId="{30F46161-3F4C-4718-AEF4-6290D9474740}" type="parTrans" cxnId="{41695F5F-A04B-4B51-900A-AD8F5DAFCC39}">
      <dgm:prSet/>
      <dgm:spPr/>
      <dgm:t>
        <a:bodyPr/>
        <a:lstStyle/>
        <a:p>
          <a:endParaRPr lang="es-CO"/>
        </a:p>
      </dgm:t>
    </dgm:pt>
    <dgm:pt modelId="{52160D39-0039-4503-A822-0386600B16D5}" type="sibTrans" cxnId="{41695F5F-A04B-4B51-900A-AD8F5DAFCC39}">
      <dgm:prSet/>
      <dgm:spPr/>
      <dgm:t>
        <a:bodyPr/>
        <a:lstStyle/>
        <a:p>
          <a:endParaRPr lang="es-CO"/>
        </a:p>
      </dgm:t>
    </dgm:pt>
    <dgm:pt modelId="{A750615B-6639-4946-B2F0-D6F4E1738C57}">
      <dgm:prSet phldrT="[Texto]" custT="1"/>
      <dgm:spPr/>
      <dgm:t>
        <a:bodyPr/>
        <a:lstStyle/>
        <a:p>
          <a:r>
            <a:rPr lang="es-CO" sz="1400" dirty="0"/>
            <a:t>Últimos estados financieros conforme a los decretos 2649 y 2650 de 1993</a:t>
          </a:r>
        </a:p>
      </dgm:t>
    </dgm:pt>
    <dgm:pt modelId="{7D827058-1F3F-4ACE-9C90-F68DA1064ECA}" type="parTrans" cxnId="{EB115FAC-401C-45B0-94BC-1FB9BF8316A3}">
      <dgm:prSet/>
      <dgm:spPr/>
      <dgm:t>
        <a:bodyPr/>
        <a:lstStyle/>
        <a:p>
          <a:endParaRPr lang="es-CO"/>
        </a:p>
      </dgm:t>
    </dgm:pt>
    <dgm:pt modelId="{31D072A3-4B0D-4138-9115-B65B66B04A7C}" type="sibTrans" cxnId="{EB115FAC-401C-45B0-94BC-1FB9BF8316A3}">
      <dgm:prSet/>
      <dgm:spPr/>
      <dgm:t>
        <a:bodyPr/>
        <a:lstStyle/>
        <a:p>
          <a:endParaRPr lang="es-CO"/>
        </a:p>
      </dgm:t>
    </dgm:pt>
    <dgm:pt modelId="{E0C84D73-7E27-40ED-9436-638DE119BD06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/>
            <a:t> 31 de diciembre de 2014 </a:t>
          </a:r>
        </a:p>
      </dgm:t>
    </dgm:pt>
    <dgm:pt modelId="{E7CAE2CF-D535-4254-A4DC-161699D08523}" type="parTrans" cxnId="{207277AF-D52C-4F49-8681-CC49BF976018}">
      <dgm:prSet/>
      <dgm:spPr/>
      <dgm:t>
        <a:bodyPr/>
        <a:lstStyle/>
        <a:p>
          <a:endParaRPr lang="es-CO"/>
        </a:p>
      </dgm:t>
    </dgm:pt>
    <dgm:pt modelId="{FB2630E9-6E9B-4D11-AFDA-509A82D4D12B}" type="sibTrans" cxnId="{207277AF-D52C-4F49-8681-CC49BF976018}">
      <dgm:prSet/>
      <dgm:spPr/>
      <dgm:t>
        <a:bodyPr/>
        <a:lstStyle/>
        <a:p>
          <a:endParaRPr lang="es-CO"/>
        </a:p>
      </dgm:t>
    </dgm:pt>
    <dgm:pt modelId="{F94B7E36-9A16-4E68-8D19-81DAE1681D9C}">
      <dgm:prSet phldrT="[Texto]" custT="1"/>
      <dgm:spPr/>
      <dgm:t>
        <a:bodyPr/>
        <a:lstStyle/>
        <a:p>
          <a:r>
            <a:rPr lang="es-CO" sz="1400" dirty="0"/>
            <a:t>Fecha de aplicación</a:t>
          </a:r>
        </a:p>
      </dgm:t>
    </dgm:pt>
    <dgm:pt modelId="{8F39BF11-F298-4E5E-A520-8BF6ACAD4426}" type="parTrans" cxnId="{A815C5B6-1718-4866-8CCD-046104C3DEBE}">
      <dgm:prSet/>
      <dgm:spPr/>
      <dgm:t>
        <a:bodyPr/>
        <a:lstStyle/>
        <a:p>
          <a:endParaRPr lang="es-CO"/>
        </a:p>
      </dgm:t>
    </dgm:pt>
    <dgm:pt modelId="{E7FBB062-35D6-4920-91AF-D79A4FD67127}" type="sibTrans" cxnId="{A815C5B6-1718-4866-8CCD-046104C3DEBE}">
      <dgm:prSet/>
      <dgm:spPr/>
      <dgm:t>
        <a:bodyPr/>
        <a:lstStyle/>
        <a:p>
          <a:endParaRPr lang="es-CO"/>
        </a:p>
      </dgm:t>
    </dgm:pt>
    <dgm:pt modelId="{BE6A2A9C-BE22-4CC3-B5CA-C772BB4D4D12}">
      <dgm:prSet phldrT="[Texto]" custT="1"/>
      <dgm:spPr/>
      <dgm:t>
        <a:bodyPr/>
        <a:lstStyle/>
        <a:p>
          <a:r>
            <a:rPr lang="es-CO" sz="1400" dirty="0"/>
            <a:t>1 ° de enero de 2015</a:t>
          </a:r>
        </a:p>
      </dgm:t>
    </dgm:pt>
    <dgm:pt modelId="{D3B3F803-CCEE-43F6-9628-38CEBCAD2DFE}" type="parTrans" cxnId="{6D05B6D2-2E6C-405B-BE9D-05ECB1478F6B}">
      <dgm:prSet/>
      <dgm:spPr/>
      <dgm:t>
        <a:bodyPr/>
        <a:lstStyle/>
        <a:p>
          <a:endParaRPr lang="es-CO"/>
        </a:p>
      </dgm:t>
    </dgm:pt>
    <dgm:pt modelId="{F45C762D-DD70-4C9F-89EC-99E7D671AE07}" type="sibTrans" cxnId="{6D05B6D2-2E6C-405B-BE9D-05ECB1478F6B}">
      <dgm:prSet/>
      <dgm:spPr/>
      <dgm:t>
        <a:bodyPr/>
        <a:lstStyle/>
        <a:p>
          <a:endParaRPr lang="es-CO"/>
        </a:p>
      </dgm:t>
    </dgm:pt>
    <dgm:pt modelId="{11CF68AB-CCEE-47E0-85B3-C7A9C4CF35AF}">
      <dgm:prSet phldrT="[Texto]" custT="1"/>
      <dgm:spPr/>
      <dgm:t>
        <a:bodyPr/>
        <a:lstStyle/>
        <a:p>
          <a:r>
            <a:rPr lang="es-CO" sz="1400" dirty="0"/>
            <a:t>Primer periodo de aplicación</a:t>
          </a:r>
        </a:p>
      </dgm:t>
    </dgm:pt>
    <dgm:pt modelId="{A0751130-6AA2-42D2-A3E8-BB1FFE9C1387}" type="parTrans" cxnId="{A9816F3E-BC61-4099-A10F-572280170028}">
      <dgm:prSet/>
      <dgm:spPr/>
      <dgm:t>
        <a:bodyPr/>
        <a:lstStyle/>
        <a:p>
          <a:endParaRPr lang="es-CO"/>
        </a:p>
      </dgm:t>
    </dgm:pt>
    <dgm:pt modelId="{6FF5F194-233E-42FE-9022-EB49786CC77A}" type="sibTrans" cxnId="{A9816F3E-BC61-4099-A10F-572280170028}">
      <dgm:prSet/>
      <dgm:spPr/>
      <dgm:t>
        <a:bodyPr/>
        <a:lstStyle/>
        <a:p>
          <a:endParaRPr lang="es-CO"/>
        </a:p>
      </dgm:t>
    </dgm:pt>
    <dgm:pt modelId="{7DE6E26A-C641-4FA8-86B3-2A3E98C79435}">
      <dgm:prSet phldrT="[Texto]" custT="1"/>
      <dgm:spPr/>
      <dgm:t>
        <a:bodyPr/>
        <a:lstStyle/>
        <a:p>
          <a:r>
            <a:rPr lang="es-CO" sz="1400" dirty="0"/>
            <a:t>Entre el 1° de enero de 2015 al 31 de diciembre de 2015</a:t>
          </a:r>
        </a:p>
      </dgm:t>
    </dgm:pt>
    <dgm:pt modelId="{97AA84A5-7AB9-4352-B67D-8CCD814EF507}" type="parTrans" cxnId="{1DABAD6F-FC28-4F91-9BAC-57401102454B}">
      <dgm:prSet/>
      <dgm:spPr/>
      <dgm:t>
        <a:bodyPr/>
        <a:lstStyle/>
        <a:p>
          <a:endParaRPr lang="es-CO"/>
        </a:p>
      </dgm:t>
    </dgm:pt>
    <dgm:pt modelId="{2CBDFC47-2A8A-48DE-AD1B-BF97ED8B4C79}" type="sibTrans" cxnId="{1DABAD6F-FC28-4F91-9BAC-57401102454B}">
      <dgm:prSet/>
      <dgm:spPr/>
      <dgm:t>
        <a:bodyPr/>
        <a:lstStyle/>
        <a:p>
          <a:endParaRPr lang="es-CO"/>
        </a:p>
      </dgm:t>
    </dgm:pt>
    <dgm:pt modelId="{1FD6280A-803E-4769-845B-42832E37CF64}">
      <dgm:prSet phldrT="[Texto]" custT="1"/>
      <dgm:spPr/>
      <dgm:t>
        <a:bodyPr/>
        <a:lstStyle/>
        <a:p>
          <a:r>
            <a:rPr lang="es-CO" sz="1400" dirty="0"/>
            <a:t>Fecha de reporte</a:t>
          </a:r>
        </a:p>
      </dgm:t>
    </dgm:pt>
    <dgm:pt modelId="{B8F5735D-E136-40F1-8250-8DA4B8185A5C}" type="parTrans" cxnId="{A0A1BEF5-CDD0-42F1-86D5-85AF02ED17AB}">
      <dgm:prSet/>
      <dgm:spPr/>
      <dgm:t>
        <a:bodyPr/>
        <a:lstStyle/>
        <a:p>
          <a:endParaRPr lang="es-CO"/>
        </a:p>
      </dgm:t>
    </dgm:pt>
    <dgm:pt modelId="{D1AF3B1F-E686-44FB-A83B-AED010C48F79}" type="sibTrans" cxnId="{A0A1BEF5-CDD0-42F1-86D5-85AF02ED17AB}">
      <dgm:prSet/>
      <dgm:spPr/>
      <dgm:t>
        <a:bodyPr/>
        <a:lstStyle/>
        <a:p>
          <a:endParaRPr lang="es-CO"/>
        </a:p>
      </dgm:t>
    </dgm:pt>
    <dgm:pt modelId="{59819479-CEFC-49C7-B697-B3602FCCB22A}">
      <dgm:prSet phldrT="[Texto]" custT="1"/>
      <dgm:spPr/>
      <dgm:t>
        <a:bodyPr/>
        <a:lstStyle/>
        <a:p>
          <a:r>
            <a:rPr lang="es-CO" sz="1400" dirty="0"/>
            <a:t>31 de diciembre de 2015</a:t>
          </a:r>
        </a:p>
      </dgm:t>
    </dgm:pt>
    <dgm:pt modelId="{62BE0392-638D-4C3B-868C-15EAEEF96414}" type="parTrans" cxnId="{9498AB55-2F9D-4A8F-9729-F765B0EB21E7}">
      <dgm:prSet/>
      <dgm:spPr/>
      <dgm:t>
        <a:bodyPr/>
        <a:lstStyle/>
        <a:p>
          <a:endParaRPr lang="es-CO"/>
        </a:p>
      </dgm:t>
    </dgm:pt>
    <dgm:pt modelId="{E4F2F2DD-8EDC-41DE-9409-6436A6A71B15}" type="sibTrans" cxnId="{9498AB55-2F9D-4A8F-9729-F765B0EB21E7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8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8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8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8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8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8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  <dgm:pt modelId="{FFE6C433-23E2-4A16-8CB0-A9B3F9A6C03D}" type="pres">
      <dgm:prSet presAssocID="{02670FC6-25A5-49C0-A25A-07823D5DF919}" presName="conn2-1" presStyleLbl="parChTrans1D3" presStyleIdx="1" presStyleCnt="8"/>
      <dgm:spPr/>
      <dgm:t>
        <a:bodyPr/>
        <a:lstStyle/>
        <a:p>
          <a:endParaRPr lang="es-ES"/>
        </a:p>
      </dgm:t>
    </dgm:pt>
    <dgm:pt modelId="{E3D57AFD-4755-416B-9287-1F1D059458AC}" type="pres">
      <dgm:prSet presAssocID="{02670FC6-25A5-49C0-A25A-07823D5DF919}" presName="connTx" presStyleLbl="parChTrans1D3" presStyleIdx="1" presStyleCnt="8"/>
      <dgm:spPr/>
      <dgm:t>
        <a:bodyPr/>
        <a:lstStyle/>
        <a:p>
          <a:endParaRPr lang="es-ES"/>
        </a:p>
      </dgm:t>
    </dgm:pt>
    <dgm:pt modelId="{BDCDEEE9-D755-4633-B7C9-BDC089202D88}" type="pres">
      <dgm:prSet presAssocID="{9FFDFCE2-0AF7-4D13-A363-2B194389D641}" presName="root2" presStyleCnt="0"/>
      <dgm:spPr/>
    </dgm:pt>
    <dgm:pt modelId="{B59C0867-8BFC-47AE-AF69-8A67F91DED6D}" type="pres">
      <dgm:prSet presAssocID="{9FFDFCE2-0AF7-4D13-A363-2B194389D641}" presName="LevelTwoTextNode" presStyleLbl="node3" presStyleIdx="0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0C1153-8597-4E33-BDFC-3A0C7E357D2D}" type="pres">
      <dgm:prSet presAssocID="{9FFDFCE2-0AF7-4D13-A363-2B194389D641}" presName="level3hierChild" presStyleCnt="0"/>
      <dgm:spPr/>
    </dgm:pt>
    <dgm:pt modelId="{C68F42FD-DAEA-46CA-B158-2C54EACDB214}" type="pres">
      <dgm:prSet presAssocID="{3FB55236-421B-45F1-8E2E-5DA50508C414}" presName="conn2-1" presStyleLbl="parChTrans1D2" presStyleIdx="2" presStyleCnt="8"/>
      <dgm:spPr/>
      <dgm:t>
        <a:bodyPr/>
        <a:lstStyle/>
        <a:p>
          <a:endParaRPr lang="es-ES"/>
        </a:p>
      </dgm:t>
    </dgm:pt>
    <dgm:pt modelId="{37886F83-4425-47D2-AFAB-FB23ED302BF6}" type="pres">
      <dgm:prSet presAssocID="{3FB55236-421B-45F1-8E2E-5DA50508C414}" presName="connTx" presStyleLbl="parChTrans1D2" presStyleIdx="2" presStyleCnt="8"/>
      <dgm:spPr/>
      <dgm:t>
        <a:bodyPr/>
        <a:lstStyle/>
        <a:p>
          <a:endParaRPr lang="es-ES"/>
        </a:p>
      </dgm:t>
    </dgm:pt>
    <dgm:pt modelId="{515156F2-1D2E-4D93-B43E-0C145C4E9DF5}" type="pres">
      <dgm:prSet presAssocID="{68204E32-F83C-41DA-8097-29B238DB259C}" presName="root2" presStyleCnt="0"/>
      <dgm:spPr/>
    </dgm:pt>
    <dgm:pt modelId="{8E6282AA-0892-406A-9ECE-FAC09AF30181}" type="pres">
      <dgm:prSet presAssocID="{68204E32-F83C-41DA-8097-29B238DB259C}" presName="LevelTwoTextNode" presStyleLbl="node2" presStyleIdx="1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227E58-8153-43F5-BA75-22649E25A7DB}" type="pres">
      <dgm:prSet presAssocID="{68204E32-F83C-41DA-8097-29B238DB259C}" presName="level3hierChild" presStyleCnt="0"/>
      <dgm:spPr/>
    </dgm:pt>
    <dgm:pt modelId="{0A51E5FA-2204-4A68-8CEA-567481D079C6}" type="pres">
      <dgm:prSet presAssocID="{3CB40E9F-1E25-4507-A39A-E36E478C6CCF}" presName="conn2-1" presStyleLbl="parChTrans1D3" presStyleIdx="2" presStyleCnt="8"/>
      <dgm:spPr/>
      <dgm:t>
        <a:bodyPr/>
        <a:lstStyle/>
        <a:p>
          <a:endParaRPr lang="es-ES"/>
        </a:p>
      </dgm:t>
    </dgm:pt>
    <dgm:pt modelId="{419A6877-7E6F-4899-B585-EA68DE360100}" type="pres">
      <dgm:prSet presAssocID="{3CB40E9F-1E25-4507-A39A-E36E478C6CCF}" presName="connTx" presStyleLbl="parChTrans1D3" presStyleIdx="2" presStyleCnt="8"/>
      <dgm:spPr/>
      <dgm:t>
        <a:bodyPr/>
        <a:lstStyle/>
        <a:p>
          <a:endParaRPr lang="es-ES"/>
        </a:p>
      </dgm:t>
    </dgm:pt>
    <dgm:pt modelId="{A5A71412-F6A0-4B78-B985-942DA59AF752}" type="pres">
      <dgm:prSet presAssocID="{79ABA03C-DACF-43CA-AC21-F867CDED9C3F}" presName="root2" presStyleCnt="0"/>
      <dgm:spPr/>
    </dgm:pt>
    <dgm:pt modelId="{F826AF84-6F14-4479-90AD-26848EC5C5C8}" type="pres">
      <dgm:prSet presAssocID="{79ABA03C-DACF-43CA-AC21-F867CDED9C3F}" presName="LevelTwoTextNode" presStyleLbl="node3" presStyleIdx="1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3D6102-A80C-4423-B314-EF09C123738A}" type="pres">
      <dgm:prSet presAssocID="{79ABA03C-DACF-43CA-AC21-F867CDED9C3F}" presName="level3hierChild" presStyleCnt="0"/>
      <dgm:spPr/>
    </dgm:pt>
    <dgm:pt modelId="{4A162F4F-973D-41FA-8034-218CC9F11805}" type="pres">
      <dgm:prSet presAssocID="{ACDCDD97-EAD5-42D1-A8F4-78E826E78442}" presName="conn2-1" presStyleLbl="parChTrans1D2" presStyleIdx="3" presStyleCnt="8"/>
      <dgm:spPr/>
      <dgm:t>
        <a:bodyPr/>
        <a:lstStyle/>
        <a:p>
          <a:endParaRPr lang="es-ES"/>
        </a:p>
      </dgm:t>
    </dgm:pt>
    <dgm:pt modelId="{23C7665F-48FC-41EE-B6C3-08633A113C1D}" type="pres">
      <dgm:prSet presAssocID="{ACDCDD97-EAD5-42D1-A8F4-78E826E78442}" presName="connTx" presStyleLbl="parChTrans1D2" presStyleIdx="3" presStyleCnt="8"/>
      <dgm:spPr/>
      <dgm:t>
        <a:bodyPr/>
        <a:lstStyle/>
        <a:p>
          <a:endParaRPr lang="es-ES"/>
        </a:p>
      </dgm:t>
    </dgm:pt>
    <dgm:pt modelId="{72EF1B86-9D80-4234-8F8F-BC1707BB8316}" type="pres">
      <dgm:prSet presAssocID="{72812B02-6A70-4606-850B-33C02AFE0ACB}" presName="root2" presStyleCnt="0"/>
      <dgm:spPr/>
    </dgm:pt>
    <dgm:pt modelId="{F0479CED-A855-40F5-AE17-4742CFB0CCBE}" type="pres">
      <dgm:prSet presAssocID="{72812B02-6A70-4606-850B-33C02AFE0ACB}" presName="LevelTwoTextNode" presStyleLbl="node2" presStyleIdx="2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1F926F-1B7B-46E0-B759-F70F2DA7455B}" type="pres">
      <dgm:prSet presAssocID="{72812B02-6A70-4606-850B-33C02AFE0ACB}" presName="level3hierChild" presStyleCnt="0"/>
      <dgm:spPr/>
    </dgm:pt>
    <dgm:pt modelId="{3D08456D-7017-4571-8DF1-DFD35CC2E6E7}" type="pres">
      <dgm:prSet presAssocID="{30F46161-3F4C-4718-AEF4-6290D9474740}" presName="conn2-1" presStyleLbl="parChTrans1D3" presStyleIdx="3" presStyleCnt="8"/>
      <dgm:spPr/>
      <dgm:t>
        <a:bodyPr/>
        <a:lstStyle/>
        <a:p>
          <a:endParaRPr lang="es-ES"/>
        </a:p>
      </dgm:t>
    </dgm:pt>
    <dgm:pt modelId="{16770E00-40FB-48F2-9E16-429BA1BBC037}" type="pres">
      <dgm:prSet presAssocID="{30F46161-3F4C-4718-AEF4-6290D9474740}" presName="connTx" presStyleLbl="parChTrans1D3" presStyleIdx="3" presStyleCnt="8"/>
      <dgm:spPr/>
      <dgm:t>
        <a:bodyPr/>
        <a:lstStyle/>
        <a:p>
          <a:endParaRPr lang="es-ES"/>
        </a:p>
      </dgm:t>
    </dgm:pt>
    <dgm:pt modelId="{A400E08E-FCE6-4419-9CEF-9EB6361C2542}" type="pres">
      <dgm:prSet presAssocID="{04BA9E97-067D-4991-9D40-6D6C47CA988F}" presName="root2" presStyleCnt="0"/>
      <dgm:spPr/>
    </dgm:pt>
    <dgm:pt modelId="{86CB908D-6211-4897-8092-9B8ADC6D2FB4}" type="pres">
      <dgm:prSet presAssocID="{04BA9E97-067D-4991-9D40-6D6C47CA988F}" presName="LevelTwoTextNode" presStyleLbl="node3" presStyleIdx="2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F1212A-952F-408F-9956-1820F6FAD77C}" type="pres">
      <dgm:prSet presAssocID="{04BA9E97-067D-4991-9D40-6D6C47CA988F}" presName="level3hierChild" presStyleCnt="0"/>
      <dgm:spPr/>
    </dgm:pt>
    <dgm:pt modelId="{C3261D20-5B6A-476C-B9B2-40438426B40A}" type="pres">
      <dgm:prSet presAssocID="{7D827058-1F3F-4ACE-9C90-F68DA1064ECA}" presName="conn2-1" presStyleLbl="parChTrans1D2" presStyleIdx="4" presStyleCnt="8"/>
      <dgm:spPr/>
      <dgm:t>
        <a:bodyPr/>
        <a:lstStyle/>
        <a:p>
          <a:endParaRPr lang="es-ES"/>
        </a:p>
      </dgm:t>
    </dgm:pt>
    <dgm:pt modelId="{F96624A1-009E-4277-BCF0-7225B5740C84}" type="pres">
      <dgm:prSet presAssocID="{7D827058-1F3F-4ACE-9C90-F68DA1064ECA}" presName="connTx" presStyleLbl="parChTrans1D2" presStyleIdx="4" presStyleCnt="8"/>
      <dgm:spPr/>
      <dgm:t>
        <a:bodyPr/>
        <a:lstStyle/>
        <a:p>
          <a:endParaRPr lang="es-ES"/>
        </a:p>
      </dgm:t>
    </dgm:pt>
    <dgm:pt modelId="{2F874EBB-9F2A-462D-95D6-781A3856064F}" type="pres">
      <dgm:prSet presAssocID="{A750615B-6639-4946-B2F0-D6F4E1738C57}" presName="root2" presStyleCnt="0"/>
      <dgm:spPr/>
    </dgm:pt>
    <dgm:pt modelId="{79CF2F88-DC37-4F40-8220-BB86F1242CDA}" type="pres">
      <dgm:prSet presAssocID="{A750615B-6639-4946-B2F0-D6F4E1738C57}" presName="LevelTwoTextNode" presStyleLbl="node2" presStyleIdx="3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2B2DB7-E31D-411C-914F-5D5DBB82ABC4}" type="pres">
      <dgm:prSet presAssocID="{A750615B-6639-4946-B2F0-D6F4E1738C57}" presName="level3hierChild" presStyleCnt="0"/>
      <dgm:spPr/>
    </dgm:pt>
    <dgm:pt modelId="{73FD2520-82DA-4EDA-81D1-3560C7E1004B}" type="pres">
      <dgm:prSet presAssocID="{E7CAE2CF-D535-4254-A4DC-161699D08523}" presName="conn2-1" presStyleLbl="parChTrans1D3" presStyleIdx="4" presStyleCnt="8"/>
      <dgm:spPr/>
      <dgm:t>
        <a:bodyPr/>
        <a:lstStyle/>
        <a:p>
          <a:endParaRPr lang="es-ES"/>
        </a:p>
      </dgm:t>
    </dgm:pt>
    <dgm:pt modelId="{E59E1739-12C5-462F-9437-65C1ADB29B42}" type="pres">
      <dgm:prSet presAssocID="{E7CAE2CF-D535-4254-A4DC-161699D08523}" presName="connTx" presStyleLbl="parChTrans1D3" presStyleIdx="4" presStyleCnt="8"/>
      <dgm:spPr/>
      <dgm:t>
        <a:bodyPr/>
        <a:lstStyle/>
        <a:p>
          <a:endParaRPr lang="es-ES"/>
        </a:p>
      </dgm:t>
    </dgm:pt>
    <dgm:pt modelId="{219D21DE-05AF-419D-89BF-025E51EF01F4}" type="pres">
      <dgm:prSet presAssocID="{E0C84D73-7E27-40ED-9436-638DE119BD06}" presName="root2" presStyleCnt="0"/>
      <dgm:spPr/>
    </dgm:pt>
    <dgm:pt modelId="{24039A16-A38B-4261-9161-A6428929B8B0}" type="pres">
      <dgm:prSet presAssocID="{E0C84D73-7E27-40ED-9436-638DE119BD06}" presName="LevelTwoTextNode" presStyleLbl="node3" presStyleIdx="3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4A6BC7-8BBD-4343-A240-C3353D3761F8}" type="pres">
      <dgm:prSet presAssocID="{E0C84D73-7E27-40ED-9436-638DE119BD06}" presName="level3hierChild" presStyleCnt="0"/>
      <dgm:spPr/>
    </dgm:pt>
    <dgm:pt modelId="{F9C81F87-2459-4072-80C6-B108315D516B}" type="pres">
      <dgm:prSet presAssocID="{8F39BF11-F298-4E5E-A520-8BF6ACAD4426}" presName="conn2-1" presStyleLbl="parChTrans1D2" presStyleIdx="5" presStyleCnt="8"/>
      <dgm:spPr/>
      <dgm:t>
        <a:bodyPr/>
        <a:lstStyle/>
        <a:p>
          <a:endParaRPr lang="es-ES"/>
        </a:p>
      </dgm:t>
    </dgm:pt>
    <dgm:pt modelId="{6D007CBD-365C-450E-AFA6-2665234A7812}" type="pres">
      <dgm:prSet presAssocID="{8F39BF11-F298-4E5E-A520-8BF6ACAD4426}" presName="connTx" presStyleLbl="parChTrans1D2" presStyleIdx="5" presStyleCnt="8"/>
      <dgm:spPr/>
      <dgm:t>
        <a:bodyPr/>
        <a:lstStyle/>
        <a:p>
          <a:endParaRPr lang="es-ES"/>
        </a:p>
      </dgm:t>
    </dgm:pt>
    <dgm:pt modelId="{14AF8673-CBCE-4966-A16C-E4848B663EB7}" type="pres">
      <dgm:prSet presAssocID="{F94B7E36-9A16-4E68-8D19-81DAE1681D9C}" presName="root2" presStyleCnt="0"/>
      <dgm:spPr/>
    </dgm:pt>
    <dgm:pt modelId="{911088CC-2342-436E-8BF0-94F33979B493}" type="pres">
      <dgm:prSet presAssocID="{F94B7E36-9A16-4E68-8D19-81DAE1681D9C}" presName="LevelTwoTextNode" presStyleLbl="node2" presStyleIdx="4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C5531B-100F-43BE-80A0-9DA3A6984541}" type="pres">
      <dgm:prSet presAssocID="{F94B7E36-9A16-4E68-8D19-81DAE1681D9C}" presName="level3hierChild" presStyleCnt="0"/>
      <dgm:spPr/>
    </dgm:pt>
    <dgm:pt modelId="{79553E5E-31C3-41F1-9C51-350F5A8A71EC}" type="pres">
      <dgm:prSet presAssocID="{D3B3F803-CCEE-43F6-9628-38CEBCAD2DFE}" presName="conn2-1" presStyleLbl="parChTrans1D3" presStyleIdx="5" presStyleCnt="8"/>
      <dgm:spPr/>
      <dgm:t>
        <a:bodyPr/>
        <a:lstStyle/>
        <a:p>
          <a:endParaRPr lang="es-ES"/>
        </a:p>
      </dgm:t>
    </dgm:pt>
    <dgm:pt modelId="{1373E2E4-A307-434A-88F4-A8F3B3F69737}" type="pres">
      <dgm:prSet presAssocID="{D3B3F803-CCEE-43F6-9628-38CEBCAD2DFE}" presName="connTx" presStyleLbl="parChTrans1D3" presStyleIdx="5" presStyleCnt="8"/>
      <dgm:spPr/>
      <dgm:t>
        <a:bodyPr/>
        <a:lstStyle/>
        <a:p>
          <a:endParaRPr lang="es-ES"/>
        </a:p>
      </dgm:t>
    </dgm:pt>
    <dgm:pt modelId="{9F8B1829-6A1B-4622-BE9E-CA6C383872A5}" type="pres">
      <dgm:prSet presAssocID="{BE6A2A9C-BE22-4CC3-B5CA-C772BB4D4D12}" presName="root2" presStyleCnt="0"/>
      <dgm:spPr/>
    </dgm:pt>
    <dgm:pt modelId="{96ECB959-EB73-4A47-8180-8FE3B80E7DB4}" type="pres">
      <dgm:prSet presAssocID="{BE6A2A9C-BE22-4CC3-B5CA-C772BB4D4D12}" presName="LevelTwoTextNode" presStyleLbl="node3" presStyleIdx="4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47E8EB-A8A0-4208-80A1-BEA81AD32246}" type="pres">
      <dgm:prSet presAssocID="{BE6A2A9C-BE22-4CC3-B5CA-C772BB4D4D12}" presName="level3hierChild" presStyleCnt="0"/>
      <dgm:spPr/>
    </dgm:pt>
    <dgm:pt modelId="{26C61C9A-852C-4B66-8994-13B4C29CD342}" type="pres">
      <dgm:prSet presAssocID="{A0751130-6AA2-42D2-A3E8-BB1FFE9C1387}" presName="conn2-1" presStyleLbl="parChTrans1D2" presStyleIdx="6" presStyleCnt="8"/>
      <dgm:spPr/>
      <dgm:t>
        <a:bodyPr/>
        <a:lstStyle/>
        <a:p>
          <a:endParaRPr lang="es-ES"/>
        </a:p>
      </dgm:t>
    </dgm:pt>
    <dgm:pt modelId="{6819F8D2-7868-4E4D-9328-B980727D374D}" type="pres">
      <dgm:prSet presAssocID="{A0751130-6AA2-42D2-A3E8-BB1FFE9C1387}" presName="connTx" presStyleLbl="parChTrans1D2" presStyleIdx="6" presStyleCnt="8"/>
      <dgm:spPr/>
      <dgm:t>
        <a:bodyPr/>
        <a:lstStyle/>
        <a:p>
          <a:endParaRPr lang="es-ES"/>
        </a:p>
      </dgm:t>
    </dgm:pt>
    <dgm:pt modelId="{7C01B63E-F34D-4097-9936-E0C0F87F5C63}" type="pres">
      <dgm:prSet presAssocID="{11CF68AB-CCEE-47E0-85B3-C7A9C4CF35AF}" presName="root2" presStyleCnt="0"/>
      <dgm:spPr/>
    </dgm:pt>
    <dgm:pt modelId="{EC81342D-2311-4F85-9ECF-A573E3FABD47}" type="pres">
      <dgm:prSet presAssocID="{11CF68AB-CCEE-47E0-85B3-C7A9C4CF35AF}" presName="LevelTwoTextNode" presStyleLbl="node2" presStyleIdx="5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1F3FFE-B118-45DB-BD9A-B6CB13EF6F3D}" type="pres">
      <dgm:prSet presAssocID="{11CF68AB-CCEE-47E0-85B3-C7A9C4CF35AF}" presName="level3hierChild" presStyleCnt="0"/>
      <dgm:spPr/>
    </dgm:pt>
    <dgm:pt modelId="{5F6F7282-9791-4B88-AA40-8C36CD58D25C}" type="pres">
      <dgm:prSet presAssocID="{97AA84A5-7AB9-4352-B67D-8CCD814EF507}" presName="conn2-1" presStyleLbl="parChTrans1D3" presStyleIdx="6" presStyleCnt="8"/>
      <dgm:spPr/>
      <dgm:t>
        <a:bodyPr/>
        <a:lstStyle/>
        <a:p>
          <a:endParaRPr lang="es-ES"/>
        </a:p>
      </dgm:t>
    </dgm:pt>
    <dgm:pt modelId="{A7CB180D-65BF-4504-8CA1-C1927721AEE2}" type="pres">
      <dgm:prSet presAssocID="{97AA84A5-7AB9-4352-B67D-8CCD814EF507}" presName="connTx" presStyleLbl="parChTrans1D3" presStyleIdx="6" presStyleCnt="8"/>
      <dgm:spPr/>
      <dgm:t>
        <a:bodyPr/>
        <a:lstStyle/>
        <a:p>
          <a:endParaRPr lang="es-ES"/>
        </a:p>
      </dgm:t>
    </dgm:pt>
    <dgm:pt modelId="{E8A6D13E-2F9E-49ED-8100-755A6B58B9BC}" type="pres">
      <dgm:prSet presAssocID="{7DE6E26A-C641-4FA8-86B3-2A3E98C79435}" presName="root2" presStyleCnt="0"/>
      <dgm:spPr/>
    </dgm:pt>
    <dgm:pt modelId="{9A27EB8D-4388-44BB-8666-CEAD678EEAB6}" type="pres">
      <dgm:prSet presAssocID="{7DE6E26A-C641-4FA8-86B3-2A3E98C79435}" presName="LevelTwoTextNode" presStyleLbl="node3" presStyleIdx="5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7B35B93-DBC1-4614-806B-766785D3D8B4}" type="pres">
      <dgm:prSet presAssocID="{7DE6E26A-C641-4FA8-86B3-2A3E98C79435}" presName="level3hierChild" presStyleCnt="0"/>
      <dgm:spPr/>
    </dgm:pt>
    <dgm:pt modelId="{D289DA28-DF36-429D-AE36-85B4BEC8104E}" type="pres">
      <dgm:prSet presAssocID="{B8F5735D-E136-40F1-8250-8DA4B8185A5C}" presName="conn2-1" presStyleLbl="parChTrans1D2" presStyleIdx="7" presStyleCnt="8"/>
      <dgm:spPr/>
      <dgm:t>
        <a:bodyPr/>
        <a:lstStyle/>
        <a:p>
          <a:endParaRPr lang="es-ES"/>
        </a:p>
      </dgm:t>
    </dgm:pt>
    <dgm:pt modelId="{01BB97A1-B359-44BD-8551-C7DF9D2D4B0A}" type="pres">
      <dgm:prSet presAssocID="{B8F5735D-E136-40F1-8250-8DA4B8185A5C}" presName="connTx" presStyleLbl="parChTrans1D2" presStyleIdx="7" presStyleCnt="8"/>
      <dgm:spPr/>
      <dgm:t>
        <a:bodyPr/>
        <a:lstStyle/>
        <a:p>
          <a:endParaRPr lang="es-ES"/>
        </a:p>
      </dgm:t>
    </dgm:pt>
    <dgm:pt modelId="{55C06EF5-1662-48EC-B9DC-C6DDD17F9C69}" type="pres">
      <dgm:prSet presAssocID="{1FD6280A-803E-4769-845B-42832E37CF64}" presName="root2" presStyleCnt="0"/>
      <dgm:spPr/>
    </dgm:pt>
    <dgm:pt modelId="{46AAAEE4-C45F-48AE-9042-75D77D66D596}" type="pres">
      <dgm:prSet presAssocID="{1FD6280A-803E-4769-845B-42832E37CF64}" presName="LevelTwoTextNode" presStyleLbl="node2" presStyleIdx="6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7950AD-60BE-4601-9540-93D872CAB444}" type="pres">
      <dgm:prSet presAssocID="{1FD6280A-803E-4769-845B-42832E37CF64}" presName="level3hierChild" presStyleCnt="0"/>
      <dgm:spPr/>
    </dgm:pt>
    <dgm:pt modelId="{AC2F5787-0DE2-4F63-B31E-0516A89577B7}" type="pres">
      <dgm:prSet presAssocID="{62BE0392-638D-4C3B-868C-15EAEEF96414}" presName="conn2-1" presStyleLbl="parChTrans1D3" presStyleIdx="7" presStyleCnt="8"/>
      <dgm:spPr/>
      <dgm:t>
        <a:bodyPr/>
        <a:lstStyle/>
        <a:p>
          <a:endParaRPr lang="es-ES"/>
        </a:p>
      </dgm:t>
    </dgm:pt>
    <dgm:pt modelId="{2598865E-3F6B-4570-9E2B-E7DEFA46ED82}" type="pres">
      <dgm:prSet presAssocID="{62BE0392-638D-4C3B-868C-15EAEEF96414}" presName="connTx" presStyleLbl="parChTrans1D3" presStyleIdx="7" presStyleCnt="8"/>
      <dgm:spPr/>
      <dgm:t>
        <a:bodyPr/>
        <a:lstStyle/>
        <a:p>
          <a:endParaRPr lang="es-ES"/>
        </a:p>
      </dgm:t>
    </dgm:pt>
    <dgm:pt modelId="{DB0299BF-9CC7-429F-A4F7-880AF1F4245F}" type="pres">
      <dgm:prSet presAssocID="{59819479-CEFC-49C7-B697-B3602FCCB22A}" presName="root2" presStyleCnt="0"/>
      <dgm:spPr/>
    </dgm:pt>
    <dgm:pt modelId="{8D424A58-FBCD-4203-9DC0-4775E6B47B06}" type="pres">
      <dgm:prSet presAssocID="{59819479-CEFC-49C7-B697-B3602FCCB22A}" presName="LevelTwoTextNode" presStyleLbl="node3" presStyleIdx="6" presStyleCnt="7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AED360-CDD7-4EA2-930F-0BB2BCFC941D}" type="pres">
      <dgm:prSet presAssocID="{59819479-CEFC-49C7-B697-B3602FCCB22A}" presName="level3hierChild" presStyleCnt="0"/>
      <dgm:spPr/>
    </dgm:pt>
  </dgm:ptLst>
  <dgm:cxnLst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5E79A393-25D8-4A6F-B7AD-D575E6F5992C}" type="presOf" srcId="{30F46161-3F4C-4718-AEF4-6290D9474740}" destId="{3D08456D-7017-4571-8DF1-DFD35CC2E6E7}" srcOrd="0" destOrd="0" presId="urn:microsoft.com/office/officeart/2008/layout/HorizontalMultiLevelHierarchy"/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B71FA2AD-81B9-462E-95AB-9B2AE482036E}" type="presOf" srcId="{8F39BF11-F298-4E5E-A520-8BF6ACAD4426}" destId="{F9C81F87-2459-4072-80C6-B108315D516B}" srcOrd="0" destOrd="0" presId="urn:microsoft.com/office/officeart/2008/layout/HorizontalMultiLevelHierarchy"/>
    <dgm:cxn modelId="{ED095399-9184-45AF-B7C5-E2760A03F348}" type="presOf" srcId="{11CF68AB-CCEE-47E0-85B3-C7A9C4CF35AF}" destId="{EC81342D-2311-4F85-9ECF-A573E3FABD47}" srcOrd="0" destOrd="0" presId="urn:microsoft.com/office/officeart/2008/layout/HorizontalMultiLevelHierarchy"/>
    <dgm:cxn modelId="{96DA19CC-1E8E-4971-974E-5A21378C06A0}" type="presOf" srcId="{ACDCDD97-EAD5-42D1-A8F4-78E826E78442}" destId="{23C7665F-48FC-41EE-B6C3-08633A113C1D}" srcOrd="1" destOrd="0" presId="urn:microsoft.com/office/officeart/2008/layout/HorizontalMultiLevelHierarchy"/>
    <dgm:cxn modelId="{3F2F23AD-2CAD-4607-BB16-19881707A9A0}" type="presOf" srcId="{A0751130-6AA2-42D2-A3E8-BB1FFE9C1387}" destId="{26C61C9A-852C-4B66-8994-13B4C29CD342}" srcOrd="0" destOrd="0" presId="urn:microsoft.com/office/officeart/2008/layout/HorizontalMultiLevelHierarchy"/>
    <dgm:cxn modelId="{2036390E-1CAF-44E5-884D-7EEAA77F2212}" type="presOf" srcId="{8F39BF11-F298-4E5E-A520-8BF6ACAD4426}" destId="{6D007CBD-365C-450E-AFA6-2665234A7812}" srcOrd="1" destOrd="0" presId="urn:microsoft.com/office/officeart/2008/layout/HorizontalMultiLevelHierarchy"/>
    <dgm:cxn modelId="{321AFD0B-3392-4D37-80A8-882CA2B5EA61}" type="presOf" srcId="{1FD6280A-803E-4769-845B-42832E37CF64}" destId="{46AAAEE4-C45F-48AE-9042-75D77D66D596}" srcOrd="0" destOrd="0" presId="urn:microsoft.com/office/officeart/2008/layout/HorizontalMultiLevelHierarchy"/>
    <dgm:cxn modelId="{DB3F6B32-DDF4-4AF1-A84C-B5DB445119B9}" type="presOf" srcId="{7D827058-1F3F-4ACE-9C90-F68DA1064ECA}" destId="{C3261D20-5B6A-476C-B9B2-40438426B40A}" srcOrd="0" destOrd="0" presId="urn:microsoft.com/office/officeart/2008/layout/HorizontalMultiLevelHierarchy"/>
    <dgm:cxn modelId="{A815C5B6-1718-4866-8CCD-046104C3DEBE}" srcId="{31CFDBD8-F201-4883-A3F7-C2814B93C697}" destId="{F94B7E36-9A16-4E68-8D19-81DAE1681D9C}" srcOrd="5" destOrd="0" parTransId="{8F39BF11-F298-4E5E-A520-8BF6ACAD4426}" sibTransId="{E7FBB062-35D6-4920-91AF-D79A4FD67127}"/>
    <dgm:cxn modelId="{41695F5F-A04B-4B51-900A-AD8F5DAFCC39}" srcId="{72812B02-6A70-4606-850B-33C02AFE0ACB}" destId="{04BA9E97-067D-4991-9D40-6D6C47CA988F}" srcOrd="0" destOrd="0" parTransId="{30F46161-3F4C-4718-AEF4-6290D9474740}" sibTransId="{52160D39-0039-4503-A822-0386600B16D5}"/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6D610B3C-FF0D-46A8-93C7-AE04804C2EDA}" srcId="{31CFDBD8-F201-4883-A3F7-C2814B93C697}" destId="{68204E32-F83C-41DA-8097-29B238DB259C}" srcOrd="2" destOrd="0" parTransId="{3FB55236-421B-45F1-8E2E-5DA50508C414}" sibTransId="{40BE6404-D965-4578-B18F-62B576A763BC}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39E16A11-3098-48A3-A48B-D9621C4B8B83}" type="presOf" srcId="{D43217BC-ADC0-44D9-875D-918E4AA8ED8B}" destId="{6682B282-0275-49B3-A79F-7A10FBC19BD6}" srcOrd="0" destOrd="0" presId="urn:microsoft.com/office/officeart/2008/layout/HorizontalMultiLevelHierarchy"/>
    <dgm:cxn modelId="{B8DF59E4-E6B8-4729-90D9-FF09314C52B4}" type="presOf" srcId="{B8F5735D-E136-40F1-8250-8DA4B8185A5C}" destId="{01BB97A1-B359-44BD-8551-C7DF9D2D4B0A}" srcOrd="1" destOrd="0" presId="urn:microsoft.com/office/officeart/2008/layout/HorizontalMultiLevelHierarchy"/>
    <dgm:cxn modelId="{A7C1EA94-3DAB-4E46-9FA1-B08629C8679B}" type="presOf" srcId="{D43217BC-ADC0-44D9-875D-918E4AA8ED8B}" destId="{E250E3F2-068D-42C1-9365-EC0F1CD5C26E}" srcOrd="1" destOrd="0" presId="urn:microsoft.com/office/officeart/2008/layout/HorizontalMultiLevelHierarchy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D89C19BC-A419-4499-BED8-4DC2C46291C9}" type="presOf" srcId="{F94B7E36-9A16-4E68-8D19-81DAE1681D9C}" destId="{911088CC-2342-436E-8BF0-94F33979B493}" srcOrd="0" destOrd="0" presId="urn:microsoft.com/office/officeart/2008/layout/HorizontalMultiLevelHierarchy"/>
    <dgm:cxn modelId="{F00C5C6D-A687-4C86-B894-5DC87FF002B6}" type="presOf" srcId="{E7CAE2CF-D535-4254-A4DC-161699D08523}" destId="{73FD2520-82DA-4EDA-81D1-3560C7E1004B}" srcOrd="0" destOrd="0" presId="urn:microsoft.com/office/officeart/2008/layout/HorizontalMultiLevelHierarchy"/>
    <dgm:cxn modelId="{38487F50-5BBF-4B51-85A1-88033E1FBD85}" type="presOf" srcId="{7DE6E26A-C641-4FA8-86B3-2A3E98C79435}" destId="{9A27EB8D-4388-44BB-8666-CEAD678EEAB6}" srcOrd="0" destOrd="0" presId="urn:microsoft.com/office/officeart/2008/layout/HorizontalMultiLevelHierarchy"/>
    <dgm:cxn modelId="{E85D56E9-E4E0-45EC-9DCE-EDF8B8E639A1}" type="presOf" srcId="{97AA84A5-7AB9-4352-B67D-8CCD814EF507}" destId="{A7CB180D-65BF-4504-8CA1-C1927721AEE2}" srcOrd="1" destOrd="0" presId="urn:microsoft.com/office/officeart/2008/layout/HorizontalMultiLevelHierarchy"/>
    <dgm:cxn modelId="{9B0FB66F-8EDE-4AB2-891D-3BAE1C5591DD}" type="presOf" srcId="{3CB40E9F-1E25-4507-A39A-E36E478C6CCF}" destId="{419A6877-7E6F-4899-B585-EA68DE360100}" srcOrd="1" destOrd="0" presId="urn:microsoft.com/office/officeart/2008/layout/HorizontalMultiLevelHierarchy"/>
    <dgm:cxn modelId="{5F71F92E-8826-4223-B398-67D9A7FF8987}" type="presOf" srcId="{3FB55236-421B-45F1-8E2E-5DA50508C414}" destId="{37886F83-4425-47D2-AFAB-FB23ED302BF6}" srcOrd="1" destOrd="0" presId="urn:microsoft.com/office/officeart/2008/layout/HorizontalMultiLevelHierarchy"/>
    <dgm:cxn modelId="{D80AA7CB-9790-4EAC-9E58-3FBDB974D827}" type="presOf" srcId="{E7CAE2CF-D535-4254-A4DC-161699D08523}" destId="{E59E1739-12C5-462F-9437-65C1ADB29B42}" srcOrd="1" destOrd="0" presId="urn:microsoft.com/office/officeart/2008/layout/HorizontalMultiLevelHierarchy"/>
    <dgm:cxn modelId="{EC892789-9924-4E73-84DD-92CFE91361E1}" type="presOf" srcId="{ACDCDD97-EAD5-42D1-A8F4-78E826E78442}" destId="{4A162F4F-973D-41FA-8034-218CC9F11805}" srcOrd="0" destOrd="0" presId="urn:microsoft.com/office/officeart/2008/layout/HorizontalMultiLevelHierarchy"/>
    <dgm:cxn modelId="{A9816F3E-BC61-4099-A10F-572280170028}" srcId="{31CFDBD8-F201-4883-A3F7-C2814B93C697}" destId="{11CF68AB-CCEE-47E0-85B3-C7A9C4CF35AF}" srcOrd="6" destOrd="0" parTransId="{A0751130-6AA2-42D2-A3E8-BB1FFE9C1387}" sibTransId="{6FF5F194-233E-42FE-9022-EB49786CC77A}"/>
    <dgm:cxn modelId="{ED538A7E-ACA1-46AC-B777-944B6B40ADE4}" type="presOf" srcId="{97AA84A5-7AB9-4352-B67D-8CCD814EF507}" destId="{5F6F7282-9791-4B88-AA40-8C36CD58D25C}" srcOrd="0" destOrd="0" presId="urn:microsoft.com/office/officeart/2008/layout/HorizontalMultiLevelHierarchy"/>
    <dgm:cxn modelId="{7EEF4D9E-6665-4BA4-9941-C6D097A4308F}" type="presOf" srcId="{72812B02-6A70-4606-850B-33C02AFE0ACB}" destId="{F0479CED-A855-40F5-AE17-4742CFB0CCBE}" srcOrd="0" destOrd="0" presId="urn:microsoft.com/office/officeart/2008/layout/HorizontalMultiLevelHierarchy"/>
    <dgm:cxn modelId="{4B4EF322-01BD-4FE6-ABBA-1AB09A7952FE}" type="presOf" srcId="{7D827058-1F3F-4ACE-9C90-F68DA1064ECA}" destId="{F96624A1-009E-4277-BCF0-7225B5740C84}" srcOrd="1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C981E501-409A-4AAE-8E5F-E75159E0B822}" type="presOf" srcId="{62BE0392-638D-4C3B-868C-15EAEEF96414}" destId="{2598865E-3F6B-4570-9E2B-E7DEFA46ED82}" srcOrd="1" destOrd="0" presId="urn:microsoft.com/office/officeart/2008/layout/HorizontalMultiLevelHierarchy"/>
    <dgm:cxn modelId="{9498AB55-2F9D-4A8F-9729-F765B0EB21E7}" srcId="{1FD6280A-803E-4769-845B-42832E37CF64}" destId="{59819479-CEFC-49C7-B697-B3602FCCB22A}" srcOrd="0" destOrd="0" parTransId="{62BE0392-638D-4C3B-868C-15EAEEF96414}" sibTransId="{E4F2F2DD-8EDC-41DE-9409-6436A6A71B15}"/>
    <dgm:cxn modelId="{1616C823-6B2C-4F61-9BBA-16A76161983A}" type="presOf" srcId="{79ABA03C-DACF-43CA-AC21-F867CDED9C3F}" destId="{F826AF84-6F14-4479-90AD-26848EC5C5C8}" srcOrd="0" destOrd="0" presId="urn:microsoft.com/office/officeart/2008/layout/HorizontalMultiLevelHierarchy"/>
    <dgm:cxn modelId="{19D758B2-799F-4E59-B5D2-F2F3B01615CD}" type="presOf" srcId="{30F46161-3F4C-4718-AEF4-6290D9474740}" destId="{16770E00-40FB-48F2-9E16-429BA1BBC037}" srcOrd="1" destOrd="0" presId="urn:microsoft.com/office/officeart/2008/layout/HorizontalMultiLevelHierarchy"/>
    <dgm:cxn modelId="{D4B9DFB8-8F5D-4300-A01C-01EBED633E07}" type="presOf" srcId="{A0751130-6AA2-42D2-A3E8-BB1FFE9C1387}" destId="{6819F8D2-7868-4E4D-9328-B980727D374D}" srcOrd="1" destOrd="0" presId="urn:microsoft.com/office/officeart/2008/layout/HorizontalMultiLevelHierarchy"/>
    <dgm:cxn modelId="{1DABAD6F-FC28-4F91-9BAC-57401102454B}" srcId="{11CF68AB-CCEE-47E0-85B3-C7A9C4CF35AF}" destId="{7DE6E26A-C641-4FA8-86B3-2A3E98C79435}" srcOrd="0" destOrd="0" parTransId="{97AA84A5-7AB9-4352-B67D-8CCD814EF507}" sibTransId="{2CBDFC47-2A8A-48DE-AD1B-BF97ED8B4C79}"/>
    <dgm:cxn modelId="{07A84864-8280-4D54-85A4-9D5E9B7FC08E}" type="presOf" srcId="{04BA9E97-067D-4991-9D40-6D6C47CA988F}" destId="{86CB908D-6211-4897-8092-9B8ADC6D2FB4}" srcOrd="0" destOrd="0" presId="urn:microsoft.com/office/officeart/2008/layout/HorizontalMultiLevelHierarchy"/>
    <dgm:cxn modelId="{6F4FAC65-18E2-4AA1-BCF4-47B57F2FC6C3}" type="presOf" srcId="{62BE0392-638D-4C3B-868C-15EAEEF96414}" destId="{AC2F5787-0DE2-4F63-B31E-0516A89577B7}" srcOrd="0" destOrd="0" presId="urn:microsoft.com/office/officeart/2008/layout/HorizontalMultiLevelHierarchy"/>
    <dgm:cxn modelId="{E7964F2D-1E52-4FC5-9BEF-39C32BD5FC5B}" type="presOf" srcId="{02670FC6-25A5-49C0-A25A-07823D5DF919}" destId="{E3D57AFD-4755-416B-9287-1F1D059458AC}" srcOrd="1" destOrd="0" presId="urn:microsoft.com/office/officeart/2008/layout/HorizontalMultiLevelHierarchy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38396932-B4D5-43FD-A25D-F50565FE7BDE}" type="presOf" srcId="{3FB55236-421B-45F1-8E2E-5DA50508C414}" destId="{C68F42FD-DAEA-46CA-B158-2C54EACDB214}" srcOrd="0" destOrd="0" presId="urn:microsoft.com/office/officeart/2008/layout/HorizontalMultiLevelHierarchy"/>
    <dgm:cxn modelId="{A0F292C2-884D-46C9-B6F6-AB82C043B86B}" type="presOf" srcId="{A750615B-6639-4946-B2F0-D6F4E1738C57}" destId="{79CF2F88-DC37-4F40-8220-BB86F1242CDA}" srcOrd="0" destOrd="0" presId="urn:microsoft.com/office/officeart/2008/layout/HorizontalMultiLevelHierarchy"/>
    <dgm:cxn modelId="{683F5126-11D8-4B21-A039-0392F6D1B679}" type="presOf" srcId="{BE6A2A9C-BE22-4CC3-B5CA-C772BB4D4D12}" destId="{96ECB959-EB73-4A47-8180-8FE3B80E7DB4}" srcOrd="0" destOrd="0" presId="urn:microsoft.com/office/officeart/2008/layout/HorizontalMultiLevelHierarchy"/>
    <dgm:cxn modelId="{EB115FAC-401C-45B0-94BC-1FB9BF8316A3}" srcId="{31CFDBD8-F201-4883-A3F7-C2814B93C697}" destId="{A750615B-6639-4946-B2F0-D6F4E1738C57}" srcOrd="4" destOrd="0" parTransId="{7D827058-1F3F-4ACE-9C90-F68DA1064ECA}" sibTransId="{31D072A3-4B0D-4138-9115-B65B66B04A7C}"/>
    <dgm:cxn modelId="{EE6A13DE-7750-4CBA-9703-79D16B02E6B4}" type="presOf" srcId="{9FFDFCE2-0AF7-4D13-A363-2B194389D641}" destId="{B59C0867-8BFC-47AE-AF69-8A67F91DED6D}" srcOrd="0" destOrd="0" presId="urn:microsoft.com/office/officeart/2008/layout/HorizontalMultiLevelHierarchy"/>
    <dgm:cxn modelId="{671B8F05-0B8F-4AD4-A395-8775D063C5BF}" type="presOf" srcId="{D3B3F803-CCEE-43F6-9628-38CEBCAD2DFE}" destId="{1373E2E4-A307-434A-88F4-A8F3B3F69737}" srcOrd="1" destOrd="0" presId="urn:microsoft.com/office/officeart/2008/layout/HorizontalMultiLevelHierarchy"/>
    <dgm:cxn modelId="{D8428BD3-526E-4F81-9151-CD9DCBB28E60}" srcId="{A15EBFA8-2B4C-45B9-B9EC-428A4C2A3C19}" destId="{9FFDFCE2-0AF7-4D13-A363-2B194389D641}" srcOrd="0" destOrd="0" parTransId="{02670FC6-25A5-49C0-A25A-07823D5DF919}" sibTransId="{5A074F30-C3F5-4EB6-9359-6A92D0A30EEF}"/>
    <dgm:cxn modelId="{86A1ED08-019F-45E6-8459-BF0F6476FB8C}" type="presOf" srcId="{68204E32-F83C-41DA-8097-29B238DB259C}" destId="{8E6282AA-0892-406A-9ECE-FAC09AF30181}" srcOrd="0" destOrd="0" presId="urn:microsoft.com/office/officeart/2008/layout/HorizontalMultiLevelHierarchy"/>
    <dgm:cxn modelId="{AB33770F-F0E9-4931-80CD-A85E00D12A53}" type="presOf" srcId="{59819479-CEFC-49C7-B697-B3602FCCB22A}" destId="{8D424A58-FBCD-4203-9DC0-4775E6B47B06}" srcOrd="0" destOrd="0" presId="urn:microsoft.com/office/officeart/2008/layout/HorizontalMultiLevelHierarchy"/>
    <dgm:cxn modelId="{4E4E51E4-E835-4782-9A20-A57408E36AC0}" type="presOf" srcId="{D3B3F803-CCEE-43F6-9628-38CEBCAD2DFE}" destId="{79553E5E-31C3-41F1-9C51-350F5A8A71EC}" srcOrd="0" destOrd="0" presId="urn:microsoft.com/office/officeart/2008/layout/HorizontalMultiLevelHierarchy"/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334BBF73-E05F-4F35-9D5E-2C2C896A0084}" type="presOf" srcId="{3CB40E9F-1E25-4507-A39A-E36E478C6CCF}" destId="{0A51E5FA-2204-4A68-8CEA-567481D079C6}" srcOrd="0" destOrd="0" presId="urn:microsoft.com/office/officeart/2008/layout/HorizontalMultiLevelHierarchy"/>
    <dgm:cxn modelId="{A0A1BEF5-CDD0-42F1-86D5-85AF02ED17AB}" srcId="{31CFDBD8-F201-4883-A3F7-C2814B93C697}" destId="{1FD6280A-803E-4769-845B-42832E37CF64}" srcOrd="7" destOrd="0" parTransId="{B8F5735D-E136-40F1-8250-8DA4B8185A5C}" sibTransId="{D1AF3B1F-E686-44FB-A83B-AED010C48F79}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4165C206-5731-40D2-AC8A-449FD4A29F0F}" srcId="{68204E32-F83C-41DA-8097-29B238DB259C}" destId="{79ABA03C-DACF-43CA-AC21-F867CDED9C3F}" srcOrd="0" destOrd="0" parTransId="{3CB40E9F-1E25-4507-A39A-E36E478C6CCF}" sibTransId="{8BB37E8D-5C29-46F9-A549-F0D6D9345F8F}"/>
    <dgm:cxn modelId="{6D05B6D2-2E6C-405B-BE9D-05ECB1478F6B}" srcId="{F94B7E36-9A16-4E68-8D19-81DAE1681D9C}" destId="{BE6A2A9C-BE22-4CC3-B5CA-C772BB4D4D12}" srcOrd="0" destOrd="0" parTransId="{D3B3F803-CCEE-43F6-9628-38CEBCAD2DFE}" sibTransId="{F45C762D-DD70-4C9F-89EC-99E7D671AE07}"/>
    <dgm:cxn modelId="{7366057A-0AE3-49EE-8DE9-811695CC878F}" type="presOf" srcId="{E0C84D73-7E27-40ED-9436-638DE119BD06}" destId="{24039A16-A38B-4261-9161-A6428929B8B0}" srcOrd="0" destOrd="0" presId="urn:microsoft.com/office/officeart/2008/layout/HorizontalMultiLevelHierarchy"/>
    <dgm:cxn modelId="{58FBC2F1-D2F8-4B23-8FD8-042AD54CC245}" type="presOf" srcId="{B8F5735D-E136-40F1-8250-8DA4B8185A5C}" destId="{D289DA28-DF36-429D-AE36-85B4BEC8104E}" srcOrd="0" destOrd="0" presId="urn:microsoft.com/office/officeart/2008/layout/HorizontalMultiLevelHierarchy"/>
    <dgm:cxn modelId="{1D3C5A2D-3CBB-4B4E-873D-7D184F228156}" srcId="{31CFDBD8-F201-4883-A3F7-C2814B93C697}" destId="{72812B02-6A70-4606-850B-33C02AFE0ACB}" srcOrd="3" destOrd="0" parTransId="{ACDCDD97-EAD5-42D1-A8F4-78E826E78442}" sibTransId="{8BCD7796-836F-4DF4-8C63-9A60A5ECDFC7}"/>
    <dgm:cxn modelId="{207277AF-D52C-4F49-8681-CC49BF976018}" srcId="{A750615B-6639-4946-B2F0-D6F4E1738C57}" destId="{E0C84D73-7E27-40ED-9436-638DE119BD06}" srcOrd="0" destOrd="0" parTransId="{E7CAE2CF-D535-4254-A4DC-161699D08523}" sibTransId="{FB2630E9-6E9B-4D11-AFDA-509A82D4D12B}"/>
    <dgm:cxn modelId="{6C81F2A9-BCAB-419C-ADD2-68C7C537AF19}" type="presOf" srcId="{A15EBFA8-2B4C-45B9-B9EC-428A4C2A3C19}" destId="{D6F5E96E-EAFE-4C4B-B565-57A2EAFD8D44}" srcOrd="0" destOrd="0" presId="urn:microsoft.com/office/officeart/2008/layout/HorizontalMultiLevelHierarchy"/>
    <dgm:cxn modelId="{4DD5EEC2-5DC9-418E-81EA-5D314EDFF7AA}" type="presOf" srcId="{02670FC6-25A5-49C0-A25A-07823D5DF919}" destId="{FFE6C433-23E2-4A16-8CB0-A9B3F9A6C03D}" srcOrd="0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0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1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  <dgm:cxn modelId="{C8067AB3-66F3-4DF7-9BDA-DFB18359CDE2}" type="presParOf" srcId="{DF05AACB-A352-4449-939C-F96D6114A000}" destId="{6682B282-0275-49B3-A79F-7A10FBC19BD6}" srcOrd="2" destOrd="0" presId="urn:microsoft.com/office/officeart/2008/layout/HorizontalMultiLevelHierarchy"/>
    <dgm:cxn modelId="{02447C5E-5208-4E18-8440-5C8540788CCA}" type="presParOf" srcId="{6682B282-0275-49B3-A79F-7A10FBC19BD6}" destId="{E250E3F2-068D-42C1-9365-EC0F1CD5C26E}" srcOrd="0" destOrd="0" presId="urn:microsoft.com/office/officeart/2008/layout/HorizontalMultiLevelHierarchy"/>
    <dgm:cxn modelId="{54CD84E9-85E7-4741-960E-F39BAAE09291}" type="presParOf" srcId="{DF05AACB-A352-4449-939C-F96D6114A000}" destId="{D0B1B385-8D83-4B3F-ADAD-95BCDF8842BA}" srcOrd="3" destOrd="0" presId="urn:microsoft.com/office/officeart/2008/layout/HorizontalMultiLevelHierarchy"/>
    <dgm:cxn modelId="{CFB4380B-F8EB-4E73-9835-CE7E52F18132}" type="presParOf" srcId="{D0B1B385-8D83-4B3F-ADAD-95BCDF8842BA}" destId="{D6F5E96E-EAFE-4C4B-B565-57A2EAFD8D44}" srcOrd="0" destOrd="0" presId="urn:microsoft.com/office/officeart/2008/layout/HorizontalMultiLevelHierarchy"/>
    <dgm:cxn modelId="{B2130BAC-C376-4543-A1B1-9FF61294537A}" type="presParOf" srcId="{D0B1B385-8D83-4B3F-ADAD-95BCDF8842BA}" destId="{C03F6B51-7F7B-441D-A701-BAB0451E43A9}" srcOrd="1" destOrd="0" presId="urn:microsoft.com/office/officeart/2008/layout/HorizontalMultiLevelHierarchy"/>
    <dgm:cxn modelId="{83E336F9-329F-4F6A-8B8E-4529086422CD}" type="presParOf" srcId="{C03F6B51-7F7B-441D-A701-BAB0451E43A9}" destId="{FFE6C433-23E2-4A16-8CB0-A9B3F9A6C03D}" srcOrd="0" destOrd="0" presId="urn:microsoft.com/office/officeart/2008/layout/HorizontalMultiLevelHierarchy"/>
    <dgm:cxn modelId="{B2C3362A-22D2-47AA-B548-3C987D310A81}" type="presParOf" srcId="{FFE6C433-23E2-4A16-8CB0-A9B3F9A6C03D}" destId="{E3D57AFD-4755-416B-9287-1F1D059458AC}" srcOrd="0" destOrd="0" presId="urn:microsoft.com/office/officeart/2008/layout/HorizontalMultiLevelHierarchy"/>
    <dgm:cxn modelId="{762BEB3B-11FE-4977-B0F4-4D4ED3933D95}" type="presParOf" srcId="{C03F6B51-7F7B-441D-A701-BAB0451E43A9}" destId="{BDCDEEE9-D755-4633-B7C9-BDC089202D88}" srcOrd="1" destOrd="0" presId="urn:microsoft.com/office/officeart/2008/layout/HorizontalMultiLevelHierarchy"/>
    <dgm:cxn modelId="{AB909173-95EE-44C7-B19E-717C9BA078F1}" type="presParOf" srcId="{BDCDEEE9-D755-4633-B7C9-BDC089202D88}" destId="{B59C0867-8BFC-47AE-AF69-8A67F91DED6D}" srcOrd="0" destOrd="0" presId="urn:microsoft.com/office/officeart/2008/layout/HorizontalMultiLevelHierarchy"/>
    <dgm:cxn modelId="{166075E7-A2FB-4B35-8F18-B346D863C491}" type="presParOf" srcId="{BDCDEEE9-D755-4633-B7C9-BDC089202D88}" destId="{820C1153-8597-4E33-BDFC-3A0C7E357D2D}" srcOrd="1" destOrd="0" presId="urn:microsoft.com/office/officeart/2008/layout/HorizontalMultiLevelHierarchy"/>
    <dgm:cxn modelId="{4A8862A9-BE48-4E4F-B0B8-464085F23443}" type="presParOf" srcId="{DF05AACB-A352-4449-939C-F96D6114A000}" destId="{C68F42FD-DAEA-46CA-B158-2C54EACDB214}" srcOrd="4" destOrd="0" presId="urn:microsoft.com/office/officeart/2008/layout/HorizontalMultiLevelHierarchy"/>
    <dgm:cxn modelId="{56B20B59-5430-4A45-9F36-447E9E686F05}" type="presParOf" srcId="{C68F42FD-DAEA-46CA-B158-2C54EACDB214}" destId="{37886F83-4425-47D2-AFAB-FB23ED302BF6}" srcOrd="0" destOrd="0" presId="urn:microsoft.com/office/officeart/2008/layout/HorizontalMultiLevelHierarchy"/>
    <dgm:cxn modelId="{E0018EA2-0E0F-4422-A6E4-999783C4501C}" type="presParOf" srcId="{DF05AACB-A352-4449-939C-F96D6114A000}" destId="{515156F2-1D2E-4D93-B43E-0C145C4E9DF5}" srcOrd="5" destOrd="0" presId="urn:microsoft.com/office/officeart/2008/layout/HorizontalMultiLevelHierarchy"/>
    <dgm:cxn modelId="{3C27FC6B-39DD-4535-ACDC-D9190F0CFAD2}" type="presParOf" srcId="{515156F2-1D2E-4D93-B43E-0C145C4E9DF5}" destId="{8E6282AA-0892-406A-9ECE-FAC09AF30181}" srcOrd="0" destOrd="0" presId="urn:microsoft.com/office/officeart/2008/layout/HorizontalMultiLevelHierarchy"/>
    <dgm:cxn modelId="{9298E960-203D-400B-A3A8-4648341E5793}" type="presParOf" srcId="{515156F2-1D2E-4D93-B43E-0C145C4E9DF5}" destId="{54227E58-8153-43F5-BA75-22649E25A7DB}" srcOrd="1" destOrd="0" presId="urn:microsoft.com/office/officeart/2008/layout/HorizontalMultiLevelHierarchy"/>
    <dgm:cxn modelId="{64569310-F062-45D5-BC4A-70C701B738C9}" type="presParOf" srcId="{54227E58-8153-43F5-BA75-22649E25A7DB}" destId="{0A51E5FA-2204-4A68-8CEA-567481D079C6}" srcOrd="0" destOrd="0" presId="urn:microsoft.com/office/officeart/2008/layout/HorizontalMultiLevelHierarchy"/>
    <dgm:cxn modelId="{8A9BA0D0-3799-45E0-92AB-E89D80B5DF5E}" type="presParOf" srcId="{0A51E5FA-2204-4A68-8CEA-567481D079C6}" destId="{419A6877-7E6F-4899-B585-EA68DE360100}" srcOrd="0" destOrd="0" presId="urn:microsoft.com/office/officeart/2008/layout/HorizontalMultiLevelHierarchy"/>
    <dgm:cxn modelId="{F8F090AE-18CD-4B1C-A718-D306E8B85CD3}" type="presParOf" srcId="{54227E58-8153-43F5-BA75-22649E25A7DB}" destId="{A5A71412-F6A0-4B78-B985-942DA59AF752}" srcOrd="1" destOrd="0" presId="urn:microsoft.com/office/officeart/2008/layout/HorizontalMultiLevelHierarchy"/>
    <dgm:cxn modelId="{C1292A24-F797-4223-8D61-BADA6E719200}" type="presParOf" srcId="{A5A71412-F6A0-4B78-B985-942DA59AF752}" destId="{F826AF84-6F14-4479-90AD-26848EC5C5C8}" srcOrd="0" destOrd="0" presId="urn:microsoft.com/office/officeart/2008/layout/HorizontalMultiLevelHierarchy"/>
    <dgm:cxn modelId="{74917E21-E86D-4AE5-81BF-7FA9B33AA5E9}" type="presParOf" srcId="{A5A71412-F6A0-4B78-B985-942DA59AF752}" destId="{113D6102-A80C-4423-B314-EF09C123738A}" srcOrd="1" destOrd="0" presId="urn:microsoft.com/office/officeart/2008/layout/HorizontalMultiLevelHierarchy"/>
    <dgm:cxn modelId="{405302C7-1B1B-4D9E-9BEA-76F60635B52E}" type="presParOf" srcId="{DF05AACB-A352-4449-939C-F96D6114A000}" destId="{4A162F4F-973D-41FA-8034-218CC9F11805}" srcOrd="6" destOrd="0" presId="urn:microsoft.com/office/officeart/2008/layout/HorizontalMultiLevelHierarchy"/>
    <dgm:cxn modelId="{9F764BBD-AA90-46BF-854D-4DAFF340A876}" type="presParOf" srcId="{4A162F4F-973D-41FA-8034-218CC9F11805}" destId="{23C7665F-48FC-41EE-B6C3-08633A113C1D}" srcOrd="0" destOrd="0" presId="urn:microsoft.com/office/officeart/2008/layout/HorizontalMultiLevelHierarchy"/>
    <dgm:cxn modelId="{F65F1BDB-0603-44F4-A288-CB75C2457587}" type="presParOf" srcId="{DF05AACB-A352-4449-939C-F96D6114A000}" destId="{72EF1B86-9D80-4234-8F8F-BC1707BB8316}" srcOrd="7" destOrd="0" presId="urn:microsoft.com/office/officeart/2008/layout/HorizontalMultiLevelHierarchy"/>
    <dgm:cxn modelId="{D5FFBDF3-EF24-4F01-B886-946D2CF0CBB7}" type="presParOf" srcId="{72EF1B86-9D80-4234-8F8F-BC1707BB8316}" destId="{F0479CED-A855-40F5-AE17-4742CFB0CCBE}" srcOrd="0" destOrd="0" presId="urn:microsoft.com/office/officeart/2008/layout/HorizontalMultiLevelHierarchy"/>
    <dgm:cxn modelId="{310B2C03-3612-4D9E-88E1-BD0EED883BFC}" type="presParOf" srcId="{72EF1B86-9D80-4234-8F8F-BC1707BB8316}" destId="{3B1F926F-1B7B-46E0-B759-F70F2DA7455B}" srcOrd="1" destOrd="0" presId="urn:microsoft.com/office/officeart/2008/layout/HorizontalMultiLevelHierarchy"/>
    <dgm:cxn modelId="{DBD575E5-BB44-4ACE-89E1-0FFEAC128D6F}" type="presParOf" srcId="{3B1F926F-1B7B-46E0-B759-F70F2DA7455B}" destId="{3D08456D-7017-4571-8DF1-DFD35CC2E6E7}" srcOrd="0" destOrd="0" presId="urn:microsoft.com/office/officeart/2008/layout/HorizontalMultiLevelHierarchy"/>
    <dgm:cxn modelId="{85B2B37D-02A4-41DF-B558-CF8DA7ED6BF4}" type="presParOf" srcId="{3D08456D-7017-4571-8DF1-DFD35CC2E6E7}" destId="{16770E00-40FB-48F2-9E16-429BA1BBC037}" srcOrd="0" destOrd="0" presId="urn:microsoft.com/office/officeart/2008/layout/HorizontalMultiLevelHierarchy"/>
    <dgm:cxn modelId="{7F4CAD0A-F3C8-4868-93F1-809C62B381D3}" type="presParOf" srcId="{3B1F926F-1B7B-46E0-B759-F70F2DA7455B}" destId="{A400E08E-FCE6-4419-9CEF-9EB6361C2542}" srcOrd="1" destOrd="0" presId="urn:microsoft.com/office/officeart/2008/layout/HorizontalMultiLevelHierarchy"/>
    <dgm:cxn modelId="{05865216-ED72-4AFC-88E3-CD6FD514387A}" type="presParOf" srcId="{A400E08E-FCE6-4419-9CEF-9EB6361C2542}" destId="{86CB908D-6211-4897-8092-9B8ADC6D2FB4}" srcOrd="0" destOrd="0" presId="urn:microsoft.com/office/officeart/2008/layout/HorizontalMultiLevelHierarchy"/>
    <dgm:cxn modelId="{0D9F039C-C2B8-4A18-9EC6-792CA164F9D9}" type="presParOf" srcId="{A400E08E-FCE6-4419-9CEF-9EB6361C2542}" destId="{15F1212A-952F-408F-9956-1820F6FAD77C}" srcOrd="1" destOrd="0" presId="urn:microsoft.com/office/officeart/2008/layout/HorizontalMultiLevelHierarchy"/>
    <dgm:cxn modelId="{4E29F754-A866-4F0C-84A0-6045F0AF8222}" type="presParOf" srcId="{DF05AACB-A352-4449-939C-F96D6114A000}" destId="{C3261D20-5B6A-476C-B9B2-40438426B40A}" srcOrd="8" destOrd="0" presId="urn:microsoft.com/office/officeart/2008/layout/HorizontalMultiLevelHierarchy"/>
    <dgm:cxn modelId="{F76A4E6D-DF26-4F85-98C7-A3EF2E8D3A94}" type="presParOf" srcId="{C3261D20-5B6A-476C-B9B2-40438426B40A}" destId="{F96624A1-009E-4277-BCF0-7225B5740C84}" srcOrd="0" destOrd="0" presId="urn:microsoft.com/office/officeart/2008/layout/HorizontalMultiLevelHierarchy"/>
    <dgm:cxn modelId="{2420A6A8-2054-4570-A3B0-5EEDD23FB42A}" type="presParOf" srcId="{DF05AACB-A352-4449-939C-F96D6114A000}" destId="{2F874EBB-9F2A-462D-95D6-781A3856064F}" srcOrd="9" destOrd="0" presId="urn:microsoft.com/office/officeart/2008/layout/HorizontalMultiLevelHierarchy"/>
    <dgm:cxn modelId="{1576DF3F-9C59-4C50-87E3-5FF3B5F07F78}" type="presParOf" srcId="{2F874EBB-9F2A-462D-95D6-781A3856064F}" destId="{79CF2F88-DC37-4F40-8220-BB86F1242CDA}" srcOrd="0" destOrd="0" presId="urn:microsoft.com/office/officeart/2008/layout/HorizontalMultiLevelHierarchy"/>
    <dgm:cxn modelId="{DC211B00-C837-4FF7-B03C-FA284371E39E}" type="presParOf" srcId="{2F874EBB-9F2A-462D-95D6-781A3856064F}" destId="{392B2DB7-E31D-411C-914F-5D5DBB82ABC4}" srcOrd="1" destOrd="0" presId="urn:microsoft.com/office/officeart/2008/layout/HorizontalMultiLevelHierarchy"/>
    <dgm:cxn modelId="{B776FCEF-ECF5-4A24-B07E-AF5237D76E9A}" type="presParOf" srcId="{392B2DB7-E31D-411C-914F-5D5DBB82ABC4}" destId="{73FD2520-82DA-4EDA-81D1-3560C7E1004B}" srcOrd="0" destOrd="0" presId="urn:microsoft.com/office/officeart/2008/layout/HorizontalMultiLevelHierarchy"/>
    <dgm:cxn modelId="{912E6AF6-ADB6-465D-B721-4EA25A5455AB}" type="presParOf" srcId="{73FD2520-82DA-4EDA-81D1-3560C7E1004B}" destId="{E59E1739-12C5-462F-9437-65C1ADB29B42}" srcOrd="0" destOrd="0" presId="urn:microsoft.com/office/officeart/2008/layout/HorizontalMultiLevelHierarchy"/>
    <dgm:cxn modelId="{B97F41CE-C2F4-4258-910D-81B55A0C7B71}" type="presParOf" srcId="{392B2DB7-E31D-411C-914F-5D5DBB82ABC4}" destId="{219D21DE-05AF-419D-89BF-025E51EF01F4}" srcOrd="1" destOrd="0" presId="urn:microsoft.com/office/officeart/2008/layout/HorizontalMultiLevelHierarchy"/>
    <dgm:cxn modelId="{6C2684AE-32F5-45B7-AEDC-D1C199E54D27}" type="presParOf" srcId="{219D21DE-05AF-419D-89BF-025E51EF01F4}" destId="{24039A16-A38B-4261-9161-A6428929B8B0}" srcOrd="0" destOrd="0" presId="urn:microsoft.com/office/officeart/2008/layout/HorizontalMultiLevelHierarchy"/>
    <dgm:cxn modelId="{AE023289-31E1-4662-99EF-37D95DD90483}" type="presParOf" srcId="{219D21DE-05AF-419D-89BF-025E51EF01F4}" destId="{5A4A6BC7-8BBD-4343-A240-C3353D3761F8}" srcOrd="1" destOrd="0" presId="urn:microsoft.com/office/officeart/2008/layout/HorizontalMultiLevelHierarchy"/>
    <dgm:cxn modelId="{837411B3-60E8-40EC-A4A8-38EB1685DDBA}" type="presParOf" srcId="{DF05AACB-A352-4449-939C-F96D6114A000}" destId="{F9C81F87-2459-4072-80C6-B108315D516B}" srcOrd="10" destOrd="0" presId="urn:microsoft.com/office/officeart/2008/layout/HorizontalMultiLevelHierarchy"/>
    <dgm:cxn modelId="{FDEABF60-2167-49DB-B437-0E82CA0EE846}" type="presParOf" srcId="{F9C81F87-2459-4072-80C6-B108315D516B}" destId="{6D007CBD-365C-450E-AFA6-2665234A7812}" srcOrd="0" destOrd="0" presId="urn:microsoft.com/office/officeart/2008/layout/HorizontalMultiLevelHierarchy"/>
    <dgm:cxn modelId="{CC8270CD-6550-4293-A469-BD7A268382AC}" type="presParOf" srcId="{DF05AACB-A352-4449-939C-F96D6114A000}" destId="{14AF8673-CBCE-4966-A16C-E4848B663EB7}" srcOrd="11" destOrd="0" presId="urn:microsoft.com/office/officeart/2008/layout/HorizontalMultiLevelHierarchy"/>
    <dgm:cxn modelId="{6B5B2E0A-0A01-4879-A78B-3EA0E9BE20D7}" type="presParOf" srcId="{14AF8673-CBCE-4966-A16C-E4848B663EB7}" destId="{911088CC-2342-436E-8BF0-94F33979B493}" srcOrd="0" destOrd="0" presId="urn:microsoft.com/office/officeart/2008/layout/HorizontalMultiLevelHierarchy"/>
    <dgm:cxn modelId="{DB4ED0EC-2DEE-4704-8A7B-FB0D2B2C7E04}" type="presParOf" srcId="{14AF8673-CBCE-4966-A16C-E4848B663EB7}" destId="{2BC5531B-100F-43BE-80A0-9DA3A6984541}" srcOrd="1" destOrd="0" presId="urn:microsoft.com/office/officeart/2008/layout/HorizontalMultiLevelHierarchy"/>
    <dgm:cxn modelId="{807D86BC-4C20-4F23-A667-32B40F74B72C}" type="presParOf" srcId="{2BC5531B-100F-43BE-80A0-9DA3A6984541}" destId="{79553E5E-31C3-41F1-9C51-350F5A8A71EC}" srcOrd="0" destOrd="0" presId="urn:microsoft.com/office/officeart/2008/layout/HorizontalMultiLevelHierarchy"/>
    <dgm:cxn modelId="{4DF6400C-1B8B-4F37-972A-6B2472E39C1A}" type="presParOf" srcId="{79553E5E-31C3-41F1-9C51-350F5A8A71EC}" destId="{1373E2E4-A307-434A-88F4-A8F3B3F69737}" srcOrd="0" destOrd="0" presId="urn:microsoft.com/office/officeart/2008/layout/HorizontalMultiLevelHierarchy"/>
    <dgm:cxn modelId="{034A0700-E232-4AE4-ACE3-E4F3C369214E}" type="presParOf" srcId="{2BC5531B-100F-43BE-80A0-9DA3A6984541}" destId="{9F8B1829-6A1B-4622-BE9E-CA6C383872A5}" srcOrd="1" destOrd="0" presId="urn:microsoft.com/office/officeart/2008/layout/HorizontalMultiLevelHierarchy"/>
    <dgm:cxn modelId="{18BBB009-9553-4ADB-A7AF-97547511615D}" type="presParOf" srcId="{9F8B1829-6A1B-4622-BE9E-CA6C383872A5}" destId="{96ECB959-EB73-4A47-8180-8FE3B80E7DB4}" srcOrd="0" destOrd="0" presId="urn:microsoft.com/office/officeart/2008/layout/HorizontalMultiLevelHierarchy"/>
    <dgm:cxn modelId="{A493A5F4-9F9C-4771-B964-92BB81CE6360}" type="presParOf" srcId="{9F8B1829-6A1B-4622-BE9E-CA6C383872A5}" destId="{BE47E8EB-A8A0-4208-80A1-BEA81AD32246}" srcOrd="1" destOrd="0" presId="urn:microsoft.com/office/officeart/2008/layout/HorizontalMultiLevelHierarchy"/>
    <dgm:cxn modelId="{2C48C22D-EDA5-42E7-A195-F7AD3422F775}" type="presParOf" srcId="{DF05AACB-A352-4449-939C-F96D6114A000}" destId="{26C61C9A-852C-4B66-8994-13B4C29CD342}" srcOrd="12" destOrd="0" presId="urn:microsoft.com/office/officeart/2008/layout/HorizontalMultiLevelHierarchy"/>
    <dgm:cxn modelId="{2D25D48A-DC60-4125-8195-68BF7B892AB2}" type="presParOf" srcId="{26C61C9A-852C-4B66-8994-13B4C29CD342}" destId="{6819F8D2-7868-4E4D-9328-B980727D374D}" srcOrd="0" destOrd="0" presId="urn:microsoft.com/office/officeart/2008/layout/HorizontalMultiLevelHierarchy"/>
    <dgm:cxn modelId="{A31C4C42-32B8-4FDF-9536-D88249DBDA10}" type="presParOf" srcId="{DF05AACB-A352-4449-939C-F96D6114A000}" destId="{7C01B63E-F34D-4097-9936-E0C0F87F5C63}" srcOrd="13" destOrd="0" presId="urn:microsoft.com/office/officeart/2008/layout/HorizontalMultiLevelHierarchy"/>
    <dgm:cxn modelId="{2608241F-E3EF-47B7-B166-3780CC5C91C1}" type="presParOf" srcId="{7C01B63E-F34D-4097-9936-E0C0F87F5C63}" destId="{EC81342D-2311-4F85-9ECF-A573E3FABD47}" srcOrd="0" destOrd="0" presId="urn:microsoft.com/office/officeart/2008/layout/HorizontalMultiLevelHierarchy"/>
    <dgm:cxn modelId="{E77A5BF0-CB1D-43EE-AF41-34516C44FE8E}" type="presParOf" srcId="{7C01B63E-F34D-4097-9936-E0C0F87F5C63}" destId="{591F3FFE-B118-45DB-BD9A-B6CB13EF6F3D}" srcOrd="1" destOrd="0" presId="urn:microsoft.com/office/officeart/2008/layout/HorizontalMultiLevelHierarchy"/>
    <dgm:cxn modelId="{2C480333-C8C5-416D-9229-30A6DD382A1C}" type="presParOf" srcId="{591F3FFE-B118-45DB-BD9A-B6CB13EF6F3D}" destId="{5F6F7282-9791-4B88-AA40-8C36CD58D25C}" srcOrd="0" destOrd="0" presId="urn:microsoft.com/office/officeart/2008/layout/HorizontalMultiLevelHierarchy"/>
    <dgm:cxn modelId="{9CF9CD20-153C-4D7F-BDA9-5BA1B3D44F9D}" type="presParOf" srcId="{5F6F7282-9791-4B88-AA40-8C36CD58D25C}" destId="{A7CB180D-65BF-4504-8CA1-C1927721AEE2}" srcOrd="0" destOrd="0" presId="urn:microsoft.com/office/officeart/2008/layout/HorizontalMultiLevelHierarchy"/>
    <dgm:cxn modelId="{28B84D06-377D-42F7-A06D-5CAA5BF5CEFA}" type="presParOf" srcId="{591F3FFE-B118-45DB-BD9A-B6CB13EF6F3D}" destId="{E8A6D13E-2F9E-49ED-8100-755A6B58B9BC}" srcOrd="1" destOrd="0" presId="urn:microsoft.com/office/officeart/2008/layout/HorizontalMultiLevelHierarchy"/>
    <dgm:cxn modelId="{D86F04CD-1660-4BEC-9450-80A2543D9E04}" type="presParOf" srcId="{E8A6D13E-2F9E-49ED-8100-755A6B58B9BC}" destId="{9A27EB8D-4388-44BB-8666-CEAD678EEAB6}" srcOrd="0" destOrd="0" presId="urn:microsoft.com/office/officeart/2008/layout/HorizontalMultiLevelHierarchy"/>
    <dgm:cxn modelId="{13EB12A9-9C75-4F1F-B572-533268C4ADFF}" type="presParOf" srcId="{E8A6D13E-2F9E-49ED-8100-755A6B58B9BC}" destId="{C7B35B93-DBC1-4614-806B-766785D3D8B4}" srcOrd="1" destOrd="0" presId="urn:microsoft.com/office/officeart/2008/layout/HorizontalMultiLevelHierarchy"/>
    <dgm:cxn modelId="{9EC6115A-6FE9-455E-A62F-DCC7F11B9D59}" type="presParOf" srcId="{DF05AACB-A352-4449-939C-F96D6114A000}" destId="{D289DA28-DF36-429D-AE36-85B4BEC8104E}" srcOrd="14" destOrd="0" presId="urn:microsoft.com/office/officeart/2008/layout/HorizontalMultiLevelHierarchy"/>
    <dgm:cxn modelId="{162981C7-5006-4862-AB6C-B4ADE9FA3E8B}" type="presParOf" srcId="{D289DA28-DF36-429D-AE36-85B4BEC8104E}" destId="{01BB97A1-B359-44BD-8551-C7DF9D2D4B0A}" srcOrd="0" destOrd="0" presId="urn:microsoft.com/office/officeart/2008/layout/HorizontalMultiLevelHierarchy"/>
    <dgm:cxn modelId="{5A917522-3055-4532-92D1-E93499144033}" type="presParOf" srcId="{DF05AACB-A352-4449-939C-F96D6114A000}" destId="{55C06EF5-1662-48EC-B9DC-C6DDD17F9C69}" srcOrd="15" destOrd="0" presId="urn:microsoft.com/office/officeart/2008/layout/HorizontalMultiLevelHierarchy"/>
    <dgm:cxn modelId="{5B96E148-4171-4353-9E65-A62B344975C2}" type="presParOf" srcId="{55C06EF5-1662-48EC-B9DC-C6DDD17F9C69}" destId="{46AAAEE4-C45F-48AE-9042-75D77D66D596}" srcOrd="0" destOrd="0" presId="urn:microsoft.com/office/officeart/2008/layout/HorizontalMultiLevelHierarchy"/>
    <dgm:cxn modelId="{879C314A-DDC9-4A32-84A8-F1252878CE42}" type="presParOf" srcId="{55C06EF5-1662-48EC-B9DC-C6DDD17F9C69}" destId="{387950AD-60BE-4601-9540-93D872CAB444}" srcOrd="1" destOrd="0" presId="urn:microsoft.com/office/officeart/2008/layout/HorizontalMultiLevelHierarchy"/>
    <dgm:cxn modelId="{25174AAE-9481-4DB3-9AD1-2EDECE0226E3}" type="presParOf" srcId="{387950AD-60BE-4601-9540-93D872CAB444}" destId="{AC2F5787-0DE2-4F63-B31E-0516A89577B7}" srcOrd="0" destOrd="0" presId="urn:microsoft.com/office/officeart/2008/layout/HorizontalMultiLevelHierarchy"/>
    <dgm:cxn modelId="{C5470683-27BC-4043-867E-A5D5D532A065}" type="presParOf" srcId="{AC2F5787-0DE2-4F63-B31E-0516A89577B7}" destId="{2598865E-3F6B-4570-9E2B-E7DEFA46ED82}" srcOrd="0" destOrd="0" presId="urn:microsoft.com/office/officeart/2008/layout/HorizontalMultiLevelHierarchy"/>
    <dgm:cxn modelId="{22C91472-C2EC-4B6D-A1EC-961CA40B6AC9}" type="presParOf" srcId="{387950AD-60BE-4601-9540-93D872CAB444}" destId="{DB0299BF-9CC7-429F-A4F7-880AF1F4245F}" srcOrd="1" destOrd="0" presId="urn:microsoft.com/office/officeart/2008/layout/HorizontalMultiLevelHierarchy"/>
    <dgm:cxn modelId="{18F48991-BB56-4361-AD23-E2CF3A467A07}" type="presParOf" srcId="{DB0299BF-9CC7-429F-A4F7-880AF1F4245F}" destId="{8D424A58-FBCD-4203-9DC0-4775E6B47B06}" srcOrd="0" destOrd="0" presId="urn:microsoft.com/office/officeart/2008/layout/HorizontalMultiLevelHierarchy"/>
    <dgm:cxn modelId="{602EFD3C-3500-4175-A789-5DABD4DDC1C0}" type="presParOf" srcId="{DB0299BF-9CC7-429F-A4F7-880AF1F4245F}" destId="{7EAED360-CDD7-4EA2-930F-0BB2BCFC94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/>
      <dgm:spPr/>
      <dgm:t>
        <a:bodyPr/>
        <a:lstStyle/>
        <a:p>
          <a:r>
            <a:rPr lang="es-CO" b="1" dirty="0" smtClean="0"/>
            <a:t>Modificaciones</a:t>
          </a:r>
          <a:endParaRPr lang="es-CO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 smtClean="0"/>
            <a:t>NIIF 1</a:t>
          </a:r>
          <a:endParaRPr lang="es-CO" sz="1400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dirty="0" smtClean="0"/>
            <a:t>NIC 1</a:t>
          </a:r>
          <a:endParaRPr lang="es-CO" sz="1400" dirty="0"/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68204E32-F83C-41DA-8097-29B238DB259C}">
      <dgm:prSet phldrT="[Texto]" custT="1"/>
      <dgm:spPr/>
      <dgm:t>
        <a:bodyPr/>
        <a:lstStyle/>
        <a:p>
          <a:r>
            <a:rPr lang="es-CO" sz="1400" dirty="0" err="1" smtClean="0"/>
            <a:t>Nic</a:t>
          </a:r>
          <a:r>
            <a:rPr lang="es-CO" sz="1400" dirty="0" smtClean="0"/>
            <a:t> 32</a:t>
          </a:r>
          <a:endParaRPr lang="es-CO" sz="1400" dirty="0"/>
        </a:p>
      </dgm:t>
    </dgm:pt>
    <dgm:pt modelId="{3FB55236-421B-45F1-8E2E-5DA50508C414}" type="parTrans" cxnId="{6D610B3C-FF0D-46A8-93C7-AE04804C2EDA}">
      <dgm:prSet/>
      <dgm:spPr/>
      <dgm:t>
        <a:bodyPr/>
        <a:lstStyle/>
        <a:p>
          <a:endParaRPr lang="es-CO"/>
        </a:p>
      </dgm:t>
    </dgm:pt>
    <dgm:pt modelId="{40BE6404-D965-4578-B18F-62B576A763BC}" type="sibTrans" cxnId="{6D610B3C-FF0D-46A8-93C7-AE04804C2EDA}">
      <dgm:prSet/>
      <dgm:spPr/>
      <dgm:t>
        <a:bodyPr/>
        <a:lstStyle/>
        <a:p>
          <a:endParaRPr lang="es-CO"/>
        </a:p>
      </dgm:t>
    </dgm:pt>
    <dgm:pt modelId="{72812B02-6A70-4606-850B-33C02AFE0ACB}">
      <dgm:prSet phldrT="[Texto]" custT="1"/>
      <dgm:spPr/>
      <dgm:t>
        <a:bodyPr/>
        <a:lstStyle/>
        <a:p>
          <a:r>
            <a:rPr lang="es-CO" sz="1400" dirty="0" err="1" smtClean="0"/>
            <a:t>Nic</a:t>
          </a:r>
          <a:r>
            <a:rPr lang="es-CO" sz="1400" dirty="0" smtClean="0"/>
            <a:t> 16</a:t>
          </a:r>
          <a:endParaRPr lang="es-CO" sz="1400" dirty="0"/>
        </a:p>
      </dgm:t>
    </dgm:pt>
    <dgm:pt modelId="{ACDCDD97-EAD5-42D1-A8F4-78E826E78442}" type="parTrans" cxnId="{1D3C5A2D-3CBB-4B4E-873D-7D184F228156}">
      <dgm:prSet/>
      <dgm:spPr/>
      <dgm:t>
        <a:bodyPr/>
        <a:lstStyle/>
        <a:p>
          <a:endParaRPr lang="es-CO"/>
        </a:p>
      </dgm:t>
    </dgm:pt>
    <dgm:pt modelId="{8BCD7796-836F-4DF4-8C63-9A60A5ECDFC7}" type="sibTrans" cxnId="{1D3C5A2D-3CBB-4B4E-873D-7D184F228156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/>
      <dgm:t>
        <a:bodyPr/>
        <a:lstStyle/>
        <a:p>
          <a:pPr algn="just"/>
          <a:r>
            <a:rPr lang="es-CO" sz="1400" dirty="0" smtClean="0"/>
            <a:t>Aplicación de la NIIF 1 Costos por préstamos y préstamos del gobierno</a:t>
          </a:r>
          <a:endParaRPr lang="es-CO" sz="1400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9FFDFCE2-0AF7-4D13-A363-2B194389D641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 smtClean="0"/>
            <a:t>Información comparativa</a:t>
          </a:r>
          <a:endParaRPr lang="es-CO" sz="1400" dirty="0"/>
        </a:p>
      </dgm:t>
    </dgm:pt>
    <dgm:pt modelId="{02670FC6-25A5-49C0-A25A-07823D5DF919}" type="parTrans" cxnId="{D8428BD3-526E-4F81-9151-CD9DCBB28E60}">
      <dgm:prSet/>
      <dgm:spPr/>
      <dgm:t>
        <a:bodyPr/>
        <a:lstStyle/>
        <a:p>
          <a:endParaRPr lang="es-CO"/>
        </a:p>
      </dgm:t>
    </dgm:pt>
    <dgm:pt modelId="{5A074F30-C3F5-4EB6-9359-6A92D0A30EEF}" type="sibTrans" cxnId="{D8428BD3-526E-4F81-9151-CD9DCBB28E60}">
      <dgm:prSet/>
      <dgm:spPr/>
      <dgm:t>
        <a:bodyPr/>
        <a:lstStyle/>
        <a:p>
          <a:endParaRPr lang="es-CO"/>
        </a:p>
      </dgm:t>
    </dgm:pt>
    <dgm:pt modelId="{79ABA03C-DACF-43CA-AC21-F867CDED9C3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 smtClean="0"/>
            <a:t>Efecto Fiscal de Distribución</a:t>
          </a:r>
          <a:endParaRPr lang="es-CO" sz="1400" dirty="0"/>
        </a:p>
      </dgm:t>
    </dgm:pt>
    <dgm:pt modelId="{3CB40E9F-1E25-4507-A39A-E36E478C6CCF}" type="parTrans" cxnId="{4165C206-5731-40D2-AC8A-449FD4A29F0F}">
      <dgm:prSet/>
      <dgm:spPr/>
      <dgm:t>
        <a:bodyPr/>
        <a:lstStyle/>
        <a:p>
          <a:endParaRPr lang="es-CO"/>
        </a:p>
      </dgm:t>
    </dgm:pt>
    <dgm:pt modelId="{8BB37E8D-5C29-46F9-A549-F0D6D9345F8F}" type="sibTrans" cxnId="{4165C206-5731-40D2-AC8A-449FD4A29F0F}">
      <dgm:prSet/>
      <dgm:spPr/>
      <dgm:t>
        <a:bodyPr/>
        <a:lstStyle/>
        <a:p>
          <a:endParaRPr lang="es-CO"/>
        </a:p>
      </dgm:t>
    </dgm:pt>
    <dgm:pt modelId="{04BA9E97-067D-4991-9D40-6D6C47CA988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 smtClean="0"/>
            <a:t>Clasificación grupo auxiliar</a:t>
          </a:r>
          <a:endParaRPr lang="es-CO" sz="1400" dirty="0"/>
        </a:p>
      </dgm:t>
    </dgm:pt>
    <dgm:pt modelId="{30F46161-3F4C-4718-AEF4-6290D9474740}" type="parTrans" cxnId="{41695F5F-A04B-4B51-900A-AD8F5DAFCC39}">
      <dgm:prSet/>
      <dgm:spPr/>
      <dgm:t>
        <a:bodyPr/>
        <a:lstStyle/>
        <a:p>
          <a:endParaRPr lang="es-CO"/>
        </a:p>
      </dgm:t>
    </dgm:pt>
    <dgm:pt modelId="{52160D39-0039-4503-A822-0386600B16D5}" type="sibTrans" cxnId="{41695F5F-A04B-4B51-900A-AD8F5DAFCC39}">
      <dgm:prSet/>
      <dgm:spPr/>
      <dgm:t>
        <a:bodyPr/>
        <a:lstStyle/>
        <a:p>
          <a:endParaRPr lang="es-CO"/>
        </a:p>
      </dgm:t>
    </dgm:pt>
    <dgm:pt modelId="{E0C84D73-7E27-40ED-9436-638DE119BD06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 smtClean="0"/>
            <a:t>Información financiera Intermediaria segmento de activos y pasivos totales</a:t>
          </a:r>
          <a:endParaRPr lang="es-CO" sz="1400" dirty="0"/>
        </a:p>
      </dgm:t>
    </dgm:pt>
    <dgm:pt modelId="{E7CAE2CF-D535-4254-A4DC-161699D08523}" type="parTrans" cxnId="{207277AF-D52C-4F49-8681-CC49BF976018}">
      <dgm:prSet/>
      <dgm:spPr/>
      <dgm:t>
        <a:bodyPr/>
        <a:lstStyle/>
        <a:p>
          <a:endParaRPr lang="es-CO"/>
        </a:p>
      </dgm:t>
    </dgm:pt>
    <dgm:pt modelId="{FB2630E9-6E9B-4D11-AFDA-509A82D4D12B}" type="sibTrans" cxnId="{207277AF-D52C-4F49-8681-CC49BF976018}">
      <dgm:prSet/>
      <dgm:spPr/>
      <dgm:t>
        <a:bodyPr/>
        <a:lstStyle/>
        <a:p>
          <a:endParaRPr lang="es-CO"/>
        </a:p>
      </dgm:t>
    </dgm:pt>
    <dgm:pt modelId="{F94B7E36-9A16-4E68-8D19-81DAE1681D9C}">
      <dgm:prSet phldrT="[Texto]" custT="1"/>
      <dgm:spPr/>
      <dgm:t>
        <a:bodyPr/>
        <a:lstStyle/>
        <a:p>
          <a:r>
            <a:rPr lang="es-CO" sz="1400" dirty="0" smtClean="0"/>
            <a:t>NIIF 10</a:t>
          </a:r>
          <a:endParaRPr lang="es-CO" sz="1400" dirty="0"/>
        </a:p>
      </dgm:t>
    </dgm:pt>
    <dgm:pt modelId="{8F39BF11-F298-4E5E-A520-8BF6ACAD4426}" type="parTrans" cxnId="{A815C5B6-1718-4866-8CCD-046104C3DEBE}">
      <dgm:prSet/>
      <dgm:spPr/>
      <dgm:t>
        <a:bodyPr/>
        <a:lstStyle/>
        <a:p>
          <a:endParaRPr lang="es-CO"/>
        </a:p>
      </dgm:t>
    </dgm:pt>
    <dgm:pt modelId="{E7FBB062-35D6-4920-91AF-D79A4FD67127}" type="sibTrans" cxnId="{A815C5B6-1718-4866-8CCD-046104C3DEBE}">
      <dgm:prSet/>
      <dgm:spPr/>
      <dgm:t>
        <a:bodyPr/>
        <a:lstStyle/>
        <a:p>
          <a:endParaRPr lang="es-CO"/>
        </a:p>
      </dgm:t>
    </dgm:pt>
    <dgm:pt modelId="{BE6A2A9C-BE22-4CC3-B5CA-C772BB4D4D12}">
      <dgm:prSet phldrT="[Texto]" custT="1"/>
      <dgm:spPr/>
      <dgm:t>
        <a:bodyPr/>
        <a:lstStyle/>
        <a:p>
          <a:r>
            <a:rPr lang="es-CO" sz="1400" dirty="0" smtClean="0"/>
            <a:t>Estados Financieros consolidados, acuerdos conjuntos o información a revelar</a:t>
          </a:r>
          <a:endParaRPr lang="es-CO" sz="1400" dirty="0"/>
        </a:p>
      </dgm:t>
    </dgm:pt>
    <dgm:pt modelId="{D3B3F803-CCEE-43F6-9628-38CEBCAD2DFE}" type="parTrans" cxnId="{6D05B6D2-2E6C-405B-BE9D-05ECB1478F6B}">
      <dgm:prSet/>
      <dgm:spPr/>
      <dgm:t>
        <a:bodyPr/>
        <a:lstStyle/>
        <a:p>
          <a:endParaRPr lang="es-CO"/>
        </a:p>
      </dgm:t>
    </dgm:pt>
    <dgm:pt modelId="{F45C762D-DD70-4C9F-89EC-99E7D671AE07}" type="sibTrans" cxnId="{6D05B6D2-2E6C-405B-BE9D-05ECB1478F6B}">
      <dgm:prSet/>
      <dgm:spPr/>
      <dgm:t>
        <a:bodyPr/>
        <a:lstStyle/>
        <a:p>
          <a:endParaRPr lang="es-CO"/>
        </a:p>
      </dgm:t>
    </dgm:pt>
    <dgm:pt modelId="{A750615B-6639-4946-B2F0-D6F4E1738C57}">
      <dgm:prSet phldrT="[Texto]" custT="1"/>
      <dgm:spPr/>
      <dgm:t>
        <a:bodyPr/>
        <a:lstStyle/>
        <a:p>
          <a:r>
            <a:rPr lang="es-CO" sz="1400" dirty="0" smtClean="0"/>
            <a:t>NIC 34 </a:t>
          </a:r>
          <a:endParaRPr lang="es-CO" sz="1400" dirty="0"/>
        </a:p>
      </dgm:t>
    </dgm:pt>
    <dgm:pt modelId="{31D072A3-4B0D-4138-9115-B65B66B04A7C}" type="sibTrans" cxnId="{EB115FAC-401C-45B0-94BC-1FB9BF8316A3}">
      <dgm:prSet/>
      <dgm:spPr/>
      <dgm:t>
        <a:bodyPr/>
        <a:lstStyle/>
        <a:p>
          <a:endParaRPr lang="es-CO"/>
        </a:p>
      </dgm:t>
    </dgm:pt>
    <dgm:pt modelId="{7D827058-1F3F-4ACE-9C90-F68DA1064ECA}" type="parTrans" cxnId="{EB115FAC-401C-45B0-94BC-1FB9BF8316A3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6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6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6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6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6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6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5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  <dgm:pt modelId="{FFE6C433-23E2-4A16-8CB0-A9B3F9A6C03D}" type="pres">
      <dgm:prSet presAssocID="{02670FC6-25A5-49C0-A25A-07823D5DF919}" presName="conn2-1" presStyleLbl="parChTrans1D3" presStyleIdx="1" presStyleCnt="6"/>
      <dgm:spPr/>
      <dgm:t>
        <a:bodyPr/>
        <a:lstStyle/>
        <a:p>
          <a:endParaRPr lang="es-ES"/>
        </a:p>
      </dgm:t>
    </dgm:pt>
    <dgm:pt modelId="{E3D57AFD-4755-416B-9287-1F1D059458AC}" type="pres">
      <dgm:prSet presAssocID="{02670FC6-25A5-49C0-A25A-07823D5DF919}" presName="connTx" presStyleLbl="parChTrans1D3" presStyleIdx="1" presStyleCnt="6"/>
      <dgm:spPr/>
      <dgm:t>
        <a:bodyPr/>
        <a:lstStyle/>
        <a:p>
          <a:endParaRPr lang="es-ES"/>
        </a:p>
      </dgm:t>
    </dgm:pt>
    <dgm:pt modelId="{BDCDEEE9-D755-4633-B7C9-BDC089202D88}" type="pres">
      <dgm:prSet presAssocID="{9FFDFCE2-0AF7-4D13-A363-2B194389D641}" presName="root2" presStyleCnt="0"/>
      <dgm:spPr/>
    </dgm:pt>
    <dgm:pt modelId="{B59C0867-8BFC-47AE-AF69-8A67F91DED6D}" type="pres">
      <dgm:prSet presAssocID="{9FFDFCE2-0AF7-4D13-A363-2B194389D641}" presName="LevelTwoTextNode" presStyleLbl="node3" presStyleIdx="0" presStyleCnt="5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0C1153-8597-4E33-BDFC-3A0C7E357D2D}" type="pres">
      <dgm:prSet presAssocID="{9FFDFCE2-0AF7-4D13-A363-2B194389D641}" presName="level3hierChild" presStyleCnt="0"/>
      <dgm:spPr/>
    </dgm:pt>
    <dgm:pt modelId="{C68F42FD-DAEA-46CA-B158-2C54EACDB214}" type="pres">
      <dgm:prSet presAssocID="{3FB55236-421B-45F1-8E2E-5DA50508C414}" presName="conn2-1" presStyleLbl="parChTrans1D2" presStyleIdx="2" presStyleCnt="6"/>
      <dgm:spPr/>
      <dgm:t>
        <a:bodyPr/>
        <a:lstStyle/>
        <a:p>
          <a:endParaRPr lang="es-ES"/>
        </a:p>
      </dgm:t>
    </dgm:pt>
    <dgm:pt modelId="{37886F83-4425-47D2-AFAB-FB23ED302BF6}" type="pres">
      <dgm:prSet presAssocID="{3FB55236-421B-45F1-8E2E-5DA50508C414}" presName="connTx" presStyleLbl="parChTrans1D2" presStyleIdx="2" presStyleCnt="6"/>
      <dgm:spPr/>
      <dgm:t>
        <a:bodyPr/>
        <a:lstStyle/>
        <a:p>
          <a:endParaRPr lang="es-ES"/>
        </a:p>
      </dgm:t>
    </dgm:pt>
    <dgm:pt modelId="{515156F2-1D2E-4D93-B43E-0C145C4E9DF5}" type="pres">
      <dgm:prSet presAssocID="{68204E32-F83C-41DA-8097-29B238DB259C}" presName="root2" presStyleCnt="0"/>
      <dgm:spPr/>
    </dgm:pt>
    <dgm:pt modelId="{8E6282AA-0892-406A-9ECE-FAC09AF30181}" type="pres">
      <dgm:prSet presAssocID="{68204E32-F83C-41DA-8097-29B238DB259C}" presName="LevelTwoTextNode" presStyleLbl="node2" presStyleIdx="1" presStyleCnt="5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227E58-8153-43F5-BA75-22649E25A7DB}" type="pres">
      <dgm:prSet presAssocID="{68204E32-F83C-41DA-8097-29B238DB259C}" presName="level3hierChild" presStyleCnt="0"/>
      <dgm:spPr/>
    </dgm:pt>
    <dgm:pt modelId="{0A51E5FA-2204-4A68-8CEA-567481D079C6}" type="pres">
      <dgm:prSet presAssocID="{3CB40E9F-1E25-4507-A39A-E36E478C6CCF}" presName="conn2-1" presStyleLbl="parChTrans1D3" presStyleIdx="2" presStyleCnt="6"/>
      <dgm:spPr/>
      <dgm:t>
        <a:bodyPr/>
        <a:lstStyle/>
        <a:p>
          <a:endParaRPr lang="es-ES"/>
        </a:p>
      </dgm:t>
    </dgm:pt>
    <dgm:pt modelId="{419A6877-7E6F-4899-B585-EA68DE360100}" type="pres">
      <dgm:prSet presAssocID="{3CB40E9F-1E25-4507-A39A-E36E478C6CCF}" presName="connTx" presStyleLbl="parChTrans1D3" presStyleIdx="2" presStyleCnt="6"/>
      <dgm:spPr/>
      <dgm:t>
        <a:bodyPr/>
        <a:lstStyle/>
        <a:p>
          <a:endParaRPr lang="es-ES"/>
        </a:p>
      </dgm:t>
    </dgm:pt>
    <dgm:pt modelId="{A5A71412-F6A0-4B78-B985-942DA59AF752}" type="pres">
      <dgm:prSet presAssocID="{79ABA03C-DACF-43CA-AC21-F867CDED9C3F}" presName="root2" presStyleCnt="0"/>
      <dgm:spPr/>
    </dgm:pt>
    <dgm:pt modelId="{F826AF84-6F14-4479-90AD-26848EC5C5C8}" type="pres">
      <dgm:prSet presAssocID="{79ABA03C-DACF-43CA-AC21-F867CDED9C3F}" presName="LevelTwoTextNode" presStyleLbl="node3" presStyleIdx="1" presStyleCnt="5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3D6102-A80C-4423-B314-EF09C123738A}" type="pres">
      <dgm:prSet presAssocID="{79ABA03C-DACF-43CA-AC21-F867CDED9C3F}" presName="level3hierChild" presStyleCnt="0"/>
      <dgm:spPr/>
    </dgm:pt>
    <dgm:pt modelId="{4A162F4F-973D-41FA-8034-218CC9F11805}" type="pres">
      <dgm:prSet presAssocID="{ACDCDD97-EAD5-42D1-A8F4-78E826E78442}" presName="conn2-1" presStyleLbl="parChTrans1D2" presStyleIdx="3" presStyleCnt="6"/>
      <dgm:spPr/>
      <dgm:t>
        <a:bodyPr/>
        <a:lstStyle/>
        <a:p>
          <a:endParaRPr lang="es-ES"/>
        </a:p>
      </dgm:t>
    </dgm:pt>
    <dgm:pt modelId="{23C7665F-48FC-41EE-B6C3-08633A113C1D}" type="pres">
      <dgm:prSet presAssocID="{ACDCDD97-EAD5-42D1-A8F4-78E826E78442}" presName="connTx" presStyleLbl="parChTrans1D2" presStyleIdx="3" presStyleCnt="6"/>
      <dgm:spPr/>
      <dgm:t>
        <a:bodyPr/>
        <a:lstStyle/>
        <a:p>
          <a:endParaRPr lang="es-ES"/>
        </a:p>
      </dgm:t>
    </dgm:pt>
    <dgm:pt modelId="{72EF1B86-9D80-4234-8F8F-BC1707BB8316}" type="pres">
      <dgm:prSet presAssocID="{72812B02-6A70-4606-850B-33C02AFE0ACB}" presName="root2" presStyleCnt="0"/>
      <dgm:spPr/>
    </dgm:pt>
    <dgm:pt modelId="{F0479CED-A855-40F5-AE17-4742CFB0CCBE}" type="pres">
      <dgm:prSet presAssocID="{72812B02-6A70-4606-850B-33C02AFE0ACB}" presName="LevelTwoTextNode" presStyleLbl="node2" presStyleIdx="2" presStyleCnt="5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1F926F-1B7B-46E0-B759-F70F2DA7455B}" type="pres">
      <dgm:prSet presAssocID="{72812B02-6A70-4606-850B-33C02AFE0ACB}" presName="level3hierChild" presStyleCnt="0"/>
      <dgm:spPr/>
    </dgm:pt>
    <dgm:pt modelId="{3D08456D-7017-4571-8DF1-DFD35CC2E6E7}" type="pres">
      <dgm:prSet presAssocID="{30F46161-3F4C-4718-AEF4-6290D9474740}" presName="conn2-1" presStyleLbl="parChTrans1D3" presStyleIdx="3" presStyleCnt="6"/>
      <dgm:spPr/>
      <dgm:t>
        <a:bodyPr/>
        <a:lstStyle/>
        <a:p>
          <a:endParaRPr lang="es-ES"/>
        </a:p>
      </dgm:t>
    </dgm:pt>
    <dgm:pt modelId="{16770E00-40FB-48F2-9E16-429BA1BBC037}" type="pres">
      <dgm:prSet presAssocID="{30F46161-3F4C-4718-AEF4-6290D9474740}" presName="connTx" presStyleLbl="parChTrans1D3" presStyleIdx="3" presStyleCnt="6"/>
      <dgm:spPr/>
      <dgm:t>
        <a:bodyPr/>
        <a:lstStyle/>
        <a:p>
          <a:endParaRPr lang="es-ES"/>
        </a:p>
      </dgm:t>
    </dgm:pt>
    <dgm:pt modelId="{A400E08E-FCE6-4419-9CEF-9EB6361C2542}" type="pres">
      <dgm:prSet presAssocID="{04BA9E97-067D-4991-9D40-6D6C47CA988F}" presName="root2" presStyleCnt="0"/>
      <dgm:spPr/>
    </dgm:pt>
    <dgm:pt modelId="{86CB908D-6211-4897-8092-9B8ADC6D2FB4}" type="pres">
      <dgm:prSet presAssocID="{04BA9E97-067D-4991-9D40-6D6C47CA988F}" presName="LevelTwoTextNode" presStyleLbl="node3" presStyleIdx="2" presStyleCnt="5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F1212A-952F-408F-9956-1820F6FAD77C}" type="pres">
      <dgm:prSet presAssocID="{04BA9E97-067D-4991-9D40-6D6C47CA988F}" presName="level3hierChild" presStyleCnt="0"/>
      <dgm:spPr/>
    </dgm:pt>
    <dgm:pt modelId="{C3261D20-5B6A-476C-B9B2-40438426B40A}" type="pres">
      <dgm:prSet presAssocID="{7D827058-1F3F-4ACE-9C90-F68DA1064ECA}" presName="conn2-1" presStyleLbl="parChTrans1D2" presStyleIdx="4" presStyleCnt="6"/>
      <dgm:spPr/>
      <dgm:t>
        <a:bodyPr/>
        <a:lstStyle/>
        <a:p>
          <a:endParaRPr lang="es-ES"/>
        </a:p>
      </dgm:t>
    </dgm:pt>
    <dgm:pt modelId="{F96624A1-009E-4277-BCF0-7225B5740C84}" type="pres">
      <dgm:prSet presAssocID="{7D827058-1F3F-4ACE-9C90-F68DA1064ECA}" presName="connTx" presStyleLbl="parChTrans1D2" presStyleIdx="4" presStyleCnt="6"/>
      <dgm:spPr/>
      <dgm:t>
        <a:bodyPr/>
        <a:lstStyle/>
        <a:p>
          <a:endParaRPr lang="es-ES"/>
        </a:p>
      </dgm:t>
    </dgm:pt>
    <dgm:pt modelId="{2F874EBB-9F2A-462D-95D6-781A3856064F}" type="pres">
      <dgm:prSet presAssocID="{A750615B-6639-4946-B2F0-D6F4E1738C57}" presName="root2" presStyleCnt="0"/>
      <dgm:spPr/>
    </dgm:pt>
    <dgm:pt modelId="{79CF2F88-DC37-4F40-8220-BB86F1242CDA}" type="pres">
      <dgm:prSet presAssocID="{A750615B-6639-4946-B2F0-D6F4E1738C57}" presName="LevelTwoTextNode" presStyleLbl="node2" presStyleIdx="3" presStyleCnt="5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2B2DB7-E31D-411C-914F-5D5DBB82ABC4}" type="pres">
      <dgm:prSet presAssocID="{A750615B-6639-4946-B2F0-D6F4E1738C57}" presName="level3hierChild" presStyleCnt="0"/>
      <dgm:spPr/>
    </dgm:pt>
    <dgm:pt modelId="{73FD2520-82DA-4EDA-81D1-3560C7E1004B}" type="pres">
      <dgm:prSet presAssocID="{E7CAE2CF-D535-4254-A4DC-161699D08523}" presName="conn2-1" presStyleLbl="parChTrans1D3" presStyleIdx="4" presStyleCnt="6"/>
      <dgm:spPr/>
      <dgm:t>
        <a:bodyPr/>
        <a:lstStyle/>
        <a:p>
          <a:endParaRPr lang="es-ES"/>
        </a:p>
      </dgm:t>
    </dgm:pt>
    <dgm:pt modelId="{E59E1739-12C5-462F-9437-65C1ADB29B42}" type="pres">
      <dgm:prSet presAssocID="{E7CAE2CF-D535-4254-A4DC-161699D08523}" presName="connTx" presStyleLbl="parChTrans1D3" presStyleIdx="4" presStyleCnt="6"/>
      <dgm:spPr/>
      <dgm:t>
        <a:bodyPr/>
        <a:lstStyle/>
        <a:p>
          <a:endParaRPr lang="es-ES"/>
        </a:p>
      </dgm:t>
    </dgm:pt>
    <dgm:pt modelId="{219D21DE-05AF-419D-89BF-025E51EF01F4}" type="pres">
      <dgm:prSet presAssocID="{E0C84D73-7E27-40ED-9436-638DE119BD06}" presName="root2" presStyleCnt="0"/>
      <dgm:spPr/>
    </dgm:pt>
    <dgm:pt modelId="{24039A16-A38B-4261-9161-A6428929B8B0}" type="pres">
      <dgm:prSet presAssocID="{E0C84D73-7E27-40ED-9436-638DE119BD06}" presName="LevelTwoTextNode" presStyleLbl="node3" presStyleIdx="3" presStyleCnt="5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4A6BC7-8BBD-4343-A240-C3353D3761F8}" type="pres">
      <dgm:prSet presAssocID="{E0C84D73-7E27-40ED-9436-638DE119BD06}" presName="level3hierChild" presStyleCnt="0"/>
      <dgm:spPr/>
    </dgm:pt>
    <dgm:pt modelId="{F9C81F87-2459-4072-80C6-B108315D516B}" type="pres">
      <dgm:prSet presAssocID="{8F39BF11-F298-4E5E-A520-8BF6ACAD4426}" presName="conn2-1" presStyleLbl="parChTrans1D2" presStyleIdx="5" presStyleCnt="6"/>
      <dgm:spPr/>
      <dgm:t>
        <a:bodyPr/>
        <a:lstStyle/>
        <a:p>
          <a:endParaRPr lang="es-ES"/>
        </a:p>
      </dgm:t>
    </dgm:pt>
    <dgm:pt modelId="{6D007CBD-365C-450E-AFA6-2665234A7812}" type="pres">
      <dgm:prSet presAssocID="{8F39BF11-F298-4E5E-A520-8BF6ACAD4426}" presName="connTx" presStyleLbl="parChTrans1D2" presStyleIdx="5" presStyleCnt="6"/>
      <dgm:spPr/>
      <dgm:t>
        <a:bodyPr/>
        <a:lstStyle/>
        <a:p>
          <a:endParaRPr lang="es-ES"/>
        </a:p>
      </dgm:t>
    </dgm:pt>
    <dgm:pt modelId="{14AF8673-CBCE-4966-A16C-E4848B663EB7}" type="pres">
      <dgm:prSet presAssocID="{F94B7E36-9A16-4E68-8D19-81DAE1681D9C}" presName="root2" presStyleCnt="0"/>
      <dgm:spPr/>
    </dgm:pt>
    <dgm:pt modelId="{911088CC-2342-436E-8BF0-94F33979B493}" type="pres">
      <dgm:prSet presAssocID="{F94B7E36-9A16-4E68-8D19-81DAE1681D9C}" presName="LevelTwoTextNode" presStyleLbl="node2" presStyleIdx="4" presStyleCnt="5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C5531B-100F-43BE-80A0-9DA3A6984541}" type="pres">
      <dgm:prSet presAssocID="{F94B7E36-9A16-4E68-8D19-81DAE1681D9C}" presName="level3hierChild" presStyleCnt="0"/>
      <dgm:spPr/>
    </dgm:pt>
    <dgm:pt modelId="{79553E5E-31C3-41F1-9C51-350F5A8A71EC}" type="pres">
      <dgm:prSet presAssocID="{D3B3F803-CCEE-43F6-9628-38CEBCAD2DFE}" presName="conn2-1" presStyleLbl="parChTrans1D3" presStyleIdx="5" presStyleCnt="6"/>
      <dgm:spPr/>
      <dgm:t>
        <a:bodyPr/>
        <a:lstStyle/>
        <a:p>
          <a:endParaRPr lang="es-ES"/>
        </a:p>
      </dgm:t>
    </dgm:pt>
    <dgm:pt modelId="{1373E2E4-A307-434A-88F4-A8F3B3F69737}" type="pres">
      <dgm:prSet presAssocID="{D3B3F803-CCEE-43F6-9628-38CEBCAD2DFE}" presName="connTx" presStyleLbl="parChTrans1D3" presStyleIdx="5" presStyleCnt="6"/>
      <dgm:spPr/>
      <dgm:t>
        <a:bodyPr/>
        <a:lstStyle/>
        <a:p>
          <a:endParaRPr lang="es-ES"/>
        </a:p>
      </dgm:t>
    </dgm:pt>
    <dgm:pt modelId="{9F8B1829-6A1B-4622-BE9E-CA6C383872A5}" type="pres">
      <dgm:prSet presAssocID="{BE6A2A9C-BE22-4CC3-B5CA-C772BB4D4D12}" presName="root2" presStyleCnt="0"/>
      <dgm:spPr/>
    </dgm:pt>
    <dgm:pt modelId="{96ECB959-EB73-4A47-8180-8FE3B80E7DB4}" type="pres">
      <dgm:prSet presAssocID="{BE6A2A9C-BE22-4CC3-B5CA-C772BB4D4D12}" presName="LevelTwoTextNode" presStyleLbl="node3" presStyleIdx="4" presStyleCnt="5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47E8EB-A8A0-4208-80A1-BEA81AD32246}" type="pres">
      <dgm:prSet presAssocID="{BE6A2A9C-BE22-4CC3-B5CA-C772BB4D4D12}" presName="level3hierChild" presStyleCnt="0"/>
      <dgm:spPr/>
    </dgm:pt>
  </dgm:ptLst>
  <dgm:cxnLst>
    <dgm:cxn modelId="{D80AA7CB-9790-4EAC-9E58-3FBDB974D827}" type="presOf" srcId="{E7CAE2CF-D535-4254-A4DC-161699D08523}" destId="{E59E1739-12C5-462F-9437-65C1ADB29B42}" srcOrd="1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1D3C5A2D-3CBB-4B4E-873D-7D184F228156}" srcId="{31CFDBD8-F201-4883-A3F7-C2814B93C697}" destId="{72812B02-6A70-4606-850B-33C02AFE0ACB}" srcOrd="3" destOrd="0" parTransId="{ACDCDD97-EAD5-42D1-A8F4-78E826E78442}" sibTransId="{8BCD7796-836F-4DF4-8C63-9A60A5ECDFC7}"/>
    <dgm:cxn modelId="{683F5126-11D8-4B21-A039-0392F6D1B679}" type="presOf" srcId="{BE6A2A9C-BE22-4CC3-B5CA-C772BB4D4D12}" destId="{96ECB959-EB73-4A47-8180-8FE3B80E7DB4}" srcOrd="0" destOrd="0" presId="urn:microsoft.com/office/officeart/2008/layout/HorizontalMultiLevelHierarchy"/>
    <dgm:cxn modelId="{EC892789-9924-4E73-84DD-92CFE91361E1}" type="presOf" srcId="{ACDCDD97-EAD5-42D1-A8F4-78E826E78442}" destId="{4A162F4F-973D-41FA-8034-218CC9F11805}" srcOrd="0" destOrd="0" presId="urn:microsoft.com/office/officeart/2008/layout/HorizontalMultiLevelHierarchy"/>
    <dgm:cxn modelId="{9B0FB66F-8EDE-4AB2-891D-3BAE1C5591DD}" type="presOf" srcId="{3CB40E9F-1E25-4507-A39A-E36E478C6CCF}" destId="{419A6877-7E6F-4899-B585-EA68DE360100}" srcOrd="1" destOrd="0" presId="urn:microsoft.com/office/officeart/2008/layout/HorizontalMultiLevelHierarchy"/>
    <dgm:cxn modelId="{5F71F92E-8826-4223-B398-67D9A7FF8987}" type="presOf" srcId="{3FB55236-421B-45F1-8E2E-5DA50508C414}" destId="{37886F83-4425-47D2-AFAB-FB23ED302BF6}" srcOrd="1" destOrd="0" presId="urn:microsoft.com/office/officeart/2008/layout/HorizontalMultiLevelHierarchy"/>
    <dgm:cxn modelId="{39E16A11-3098-48A3-A48B-D9621C4B8B83}" type="presOf" srcId="{D43217BC-ADC0-44D9-875D-918E4AA8ED8B}" destId="{6682B282-0275-49B3-A79F-7A10FBC19BD6}" srcOrd="0" destOrd="0" presId="urn:microsoft.com/office/officeart/2008/layout/HorizontalMultiLevelHierarchy"/>
    <dgm:cxn modelId="{671B8F05-0B8F-4AD4-A395-8775D063C5BF}" type="presOf" srcId="{D3B3F803-CCEE-43F6-9628-38CEBCAD2DFE}" destId="{1373E2E4-A307-434A-88F4-A8F3B3F69737}" srcOrd="1" destOrd="0" presId="urn:microsoft.com/office/officeart/2008/layout/HorizontalMultiLevelHierarchy"/>
    <dgm:cxn modelId="{EE6A13DE-7750-4CBA-9703-79D16B02E6B4}" type="presOf" srcId="{9FFDFCE2-0AF7-4D13-A363-2B194389D641}" destId="{B59C0867-8BFC-47AE-AF69-8A67F91DED6D}" srcOrd="0" destOrd="0" presId="urn:microsoft.com/office/officeart/2008/layout/HorizontalMultiLevelHierarchy"/>
    <dgm:cxn modelId="{D89C19BC-A419-4499-BED8-4DC2C46291C9}" type="presOf" srcId="{F94B7E36-9A16-4E68-8D19-81DAE1681D9C}" destId="{911088CC-2342-436E-8BF0-94F33979B493}" srcOrd="0" destOrd="0" presId="urn:microsoft.com/office/officeart/2008/layout/HorizontalMultiLevelHierarchy"/>
    <dgm:cxn modelId="{A815C5B6-1718-4866-8CCD-046104C3DEBE}" srcId="{31CFDBD8-F201-4883-A3F7-C2814B93C697}" destId="{F94B7E36-9A16-4E68-8D19-81DAE1681D9C}" srcOrd="5" destOrd="0" parTransId="{8F39BF11-F298-4E5E-A520-8BF6ACAD4426}" sibTransId="{E7FBB062-35D6-4920-91AF-D79A4FD67127}"/>
    <dgm:cxn modelId="{DB3F6B32-DDF4-4AF1-A84C-B5DB445119B9}" type="presOf" srcId="{7D827058-1F3F-4ACE-9C90-F68DA1064ECA}" destId="{C3261D20-5B6A-476C-B9B2-40438426B40A}" srcOrd="0" destOrd="0" presId="urn:microsoft.com/office/officeart/2008/layout/HorizontalMultiLevelHierarchy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1616C823-6B2C-4F61-9BBA-16A76161983A}" type="presOf" srcId="{79ABA03C-DACF-43CA-AC21-F867CDED9C3F}" destId="{F826AF84-6F14-4479-90AD-26848EC5C5C8}" srcOrd="0" destOrd="0" presId="urn:microsoft.com/office/officeart/2008/layout/HorizontalMultiLevelHierarchy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96DA19CC-1E8E-4971-974E-5A21378C06A0}" type="presOf" srcId="{ACDCDD97-EAD5-42D1-A8F4-78E826E78442}" destId="{23C7665F-48FC-41EE-B6C3-08633A113C1D}" srcOrd="1" destOrd="0" presId="urn:microsoft.com/office/officeart/2008/layout/HorizontalMultiLevelHierarchy"/>
    <dgm:cxn modelId="{EB115FAC-401C-45B0-94BC-1FB9BF8316A3}" srcId="{31CFDBD8-F201-4883-A3F7-C2814B93C697}" destId="{A750615B-6639-4946-B2F0-D6F4E1738C57}" srcOrd="4" destOrd="0" parTransId="{7D827058-1F3F-4ACE-9C90-F68DA1064ECA}" sibTransId="{31D072A3-4B0D-4138-9115-B65B66B04A7C}"/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6C81F2A9-BCAB-419C-ADD2-68C7C537AF19}" type="presOf" srcId="{A15EBFA8-2B4C-45B9-B9EC-428A4C2A3C19}" destId="{D6F5E96E-EAFE-4C4B-B565-57A2EAFD8D44}" srcOrd="0" destOrd="0" presId="urn:microsoft.com/office/officeart/2008/layout/HorizontalMultiLevelHierarchy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D8428BD3-526E-4F81-9151-CD9DCBB28E60}" srcId="{A15EBFA8-2B4C-45B9-B9EC-428A4C2A3C19}" destId="{9FFDFCE2-0AF7-4D13-A363-2B194389D641}" srcOrd="0" destOrd="0" parTransId="{02670FC6-25A5-49C0-A25A-07823D5DF919}" sibTransId="{5A074F30-C3F5-4EB6-9359-6A92D0A30EEF}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86A1ED08-019F-45E6-8459-BF0F6476FB8C}" type="presOf" srcId="{68204E32-F83C-41DA-8097-29B238DB259C}" destId="{8E6282AA-0892-406A-9ECE-FAC09AF30181}" srcOrd="0" destOrd="0" presId="urn:microsoft.com/office/officeart/2008/layout/HorizontalMultiLevelHierarchy"/>
    <dgm:cxn modelId="{4E4E51E4-E835-4782-9A20-A57408E36AC0}" type="presOf" srcId="{D3B3F803-CCEE-43F6-9628-38CEBCAD2DFE}" destId="{79553E5E-31C3-41F1-9C51-350F5A8A71EC}" srcOrd="0" destOrd="0" presId="urn:microsoft.com/office/officeart/2008/layout/HorizontalMultiLevelHierarchy"/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41695F5F-A04B-4B51-900A-AD8F5DAFCC39}" srcId="{72812B02-6A70-4606-850B-33C02AFE0ACB}" destId="{04BA9E97-067D-4991-9D40-6D6C47CA988F}" srcOrd="0" destOrd="0" parTransId="{30F46161-3F4C-4718-AEF4-6290D9474740}" sibTransId="{52160D39-0039-4503-A822-0386600B16D5}"/>
    <dgm:cxn modelId="{E7964F2D-1E52-4FC5-9BEF-39C32BD5FC5B}" type="presOf" srcId="{02670FC6-25A5-49C0-A25A-07823D5DF919}" destId="{E3D57AFD-4755-416B-9287-1F1D059458AC}" srcOrd="1" destOrd="0" presId="urn:microsoft.com/office/officeart/2008/layout/HorizontalMultiLevelHierarchy"/>
    <dgm:cxn modelId="{334BBF73-E05F-4F35-9D5E-2C2C896A0084}" type="presOf" srcId="{3CB40E9F-1E25-4507-A39A-E36E478C6CCF}" destId="{0A51E5FA-2204-4A68-8CEA-567481D079C6}" srcOrd="0" destOrd="0" presId="urn:microsoft.com/office/officeart/2008/layout/HorizontalMultiLevelHierarchy"/>
    <dgm:cxn modelId="{A7C1EA94-3DAB-4E46-9FA1-B08629C8679B}" type="presOf" srcId="{D43217BC-ADC0-44D9-875D-918E4AA8ED8B}" destId="{E250E3F2-068D-42C1-9365-EC0F1CD5C26E}" srcOrd="1" destOrd="0" presId="urn:microsoft.com/office/officeart/2008/layout/HorizontalMultiLevelHierarchy"/>
    <dgm:cxn modelId="{A0F292C2-884D-46C9-B6F6-AB82C043B86B}" type="presOf" srcId="{A750615B-6639-4946-B2F0-D6F4E1738C57}" destId="{79CF2F88-DC37-4F40-8220-BB86F1242CDA}" srcOrd="0" destOrd="0" presId="urn:microsoft.com/office/officeart/2008/layout/HorizontalMultiLevelHierarchy"/>
    <dgm:cxn modelId="{4B4EF322-01BD-4FE6-ABBA-1AB09A7952FE}" type="presOf" srcId="{7D827058-1F3F-4ACE-9C90-F68DA1064ECA}" destId="{F96624A1-009E-4277-BCF0-7225B5740C84}" srcOrd="1" destOrd="0" presId="urn:microsoft.com/office/officeart/2008/layout/HorizontalMultiLevelHierarchy"/>
    <dgm:cxn modelId="{7366057A-0AE3-49EE-8DE9-811695CC878F}" type="presOf" srcId="{E0C84D73-7E27-40ED-9436-638DE119BD06}" destId="{24039A16-A38B-4261-9161-A6428929B8B0}" srcOrd="0" destOrd="0" presId="urn:microsoft.com/office/officeart/2008/layout/HorizontalMultiLevelHierarchy"/>
    <dgm:cxn modelId="{6D05B6D2-2E6C-405B-BE9D-05ECB1478F6B}" srcId="{F94B7E36-9A16-4E68-8D19-81DAE1681D9C}" destId="{BE6A2A9C-BE22-4CC3-B5CA-C772BB4D4D12}" srcOrd="0" destOrd="0" parTransId="{D3B3F803-CCEE-43F6-9628-38CEBCAD2DFE}" sibTransId="{F45C762D-DD70-4C9F-89EC-99E7D671AE07}"/>
    <dgm:cxn modelId="{F00C5C6D-A687-4C86-B894-5DC87FF002B6}" type="presOf" srcId="{E7CAE2CF-D535-4254-A4DC-161699D08523}" destId="{73FD2520-82DA-4EDA-81D1-3560C7E1004B}" srcOrd="0" destOrd="0" presId="urn:microsoft.com/office/officeart/2008/layout/HorizontalMultiLevelHierarchy"/>
    <dgm:cxn modelId="{5E79A393-25D8-4A6F-B7AD-D575E6F5992C}" type="presOf" srcId="{30F46161-3F4C-4718-AEF4-6290D9474740}" destId="{3D08456D-7017-4571-8DF1-DFD35CC2E6E7}" srcOrd="0" destOrd="0" presId="urn:microsoft.com/office/officeart/2008/layout/HorizontalMultiLevelHierarchy"/>
    <dgm:cxn modelId="{4165C206-5731-40D2-AC8A-449FD4A29F0F}" srcId="{68204E32-F83C-41DA-8097-29B238DB259C}" destId="{79ABA03C-DACF-43CA-AC21-F867CDED9C3F}" srcOrd="0" destOrd="0" parTransId="{3CB40E9F-1E25-4507-A39A-E36E478C6CCF}" sibTransId="{8BB37E8D-5C29-46F9-A549-F0D6D9345F8F}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4DD5EEC2-5DC9-418E-81EA-5D314EDFF7AA}" type="presOf" srcId="{02670FC6-25A5-49C0-A25A-07823D5DF919}" destId="{FFE6C433-23E2-4A16-8CB0-A9B3F9A6C03D}" srcOrd="0" destOrd="0" presId="urn:microsoft.com/office/officeart/2008/layout/HorizontalMultiLevelHierarchy"/>
    <dgm:cxn modelId="{07A84864-8280-4D54-85A4-9D5E9B7FC08E}" type="presOf" srcId="{04BA9E97-067D-4991-9D40-6D6C47CA988F}" destId="{86CB908D-6211-4897-8092-9B8ADC6D2FB4}" srcOrd="0" destOrd="0" presId="urn:microsoft.com/office/officeart/2008/layout/HorizontalMultiLevelHierarchy"/>
    <dgm:cxn modelId="{B71FA2AD-81B9-462E-95AB-9B2AE482036E}" type="presOf" srcId="{8F39BF11-F298-4E5E-A520-8BF6ACAD4426}" destId="{F9C81F87-2459-4072-80C6-B108315D516B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6D610B3C-FF0D-46A8-93C7-AE04804C2EDA}" srcId="{31CFDBD8-F201-4883-A3F7-C2814B93C697}" destId="{68204E32-F83C-41DA-8097-29B238DB259C}" srcOrd="2" destOrd="0" parTransId="{3FB55236-421B-45F1-8E2E-5DA50508C414}" sibTransId="{40BE6404-D965-4578-B18F-62B576A763BC}"/>
    <dgm:cxn modelId="{207277AF-D52C-4F49-8681-CC49BF976018}" srcId="{A750615B-6639-4946-B2F0-D6F4E1738C57}" destId="{E0C84D73-7E27-40ED-9436-638DE119BD06}" srcOrd="0" destOrd="0" parTransId="{E7CAE2CF-D535-4254-A4DC-161699D08523}" sibTransId="{FB2630E9-6E9B-4D11-AFDA-509A82D4D12B}"/>
    <dgm:cxn modelId="{2036390E-1CAF-44E5-884D-7EEAA77F2212}" type="presOf" srcId="{8F39BF11-F298-4E5E-A520-8BF6ACAD4426}" destId="{6D007CBD-365C-450E-AFA6-2665234A7812}" srcOrd="1" destOrd="0" presId="urn:microsoft.com/office/officeart/2008/layout/HorizontalMultiLevelHierarchy"/>
    <dgm:cxn modelId="{38396932-B4D5-43FD-A25D-F50565FE7BDE}" type="presOf" srcId="{3FB55236-421B-45F1-8E2E-5DA50508C414}" destId="{C68F42FD-DAEA-46CA-B158-2C54EACDB214}" srcOrd="0" destOrd="0" presId="urn:microsoft.com/office/officeart/2008/layout/HorizontalMultiLevelHierarchy"/>
    <dgm:cxn modelId="{7EEF4D9E-6665-4BA4-9941-C6D097A4308F}" type="presOf" srcId="{72812B02-6A70-4606-850B-33C02AFE0ACB}" destId="{F0479CED-A855-40F5-AE17-4742CFB0CCBE}" srcOrd="0" destOrd="0" presId="urn:microsoft.com/office/officeart/2008/layout/HorizontalMultiLevelHierarchy"/>
    <dgm:cxn modelId="{19D758B2-799F-4E59-B5D2-F2F3B01615CD}" type="presOf" srcId="{30F46161-3F4C-4718-AEF4-6290D9474740}" destId="{16770E00-40FB-48F2-9E16-429BA1BBC037}" srcOrd="1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0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1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  <dgm:cxn modelId="{C8067AB3-66F3-4DF7-9BDA-DFB18359CDE2}" type="presParOf" srcId="{DF05AACB-A352-4449-939C-F96D6114A000}" destId="{6682B282-0275-49B3-A79F-7A10FBC19BD6}" srcOrd="2" destOrd="0" presId="urn:microsoft.com/office/officeart/2008/layout/HorizontalMultiLevelHierarchy"/>
    <dgm:cxn modelId="{02447C5E-5208-4E18-8440-5C8540788CCA}" type="presParOf" srcId="{6682B282-0275-49B3-A79F-7A10FBC19BD6}" destId="{E250E3F2-068D-42C1-9365-EC0F1CD5C26E}" srcOrd="0" destOrd="0" presId="urn:microsoft.com/office/officeart/2008/layout/HorizontalMultiLevelHierarchy"/>
    <dgm:cxn modelId="{54CD84E9-85E7-4741-960E-F39BAAE09291}" type="presParOf" srcId="{DF05AACB-A352-4449-939C-F96D6114A000}" destId="{D0B1B385-8D83-4B3F-ADAD-95BCDF8842BA}" srcOrd="3" destOrd="0" presId="urn:microsoft.com/office/officeart/2008/layout/HorizontalMultiLevelHierarchy"/>
    <dgm:cxn modelId="{CFB4380B-F8EB-4E73-9835-CE7E52F18132}" type="presParOf" srcId="{D0B1B385-8D83-4B3F-ADAD-95BCDF8842BA}" destId="{D6F5E96E-EAFE-4C4B-B565-57A2EAFD8D44}" srcOrd="0" destOrd="0" presId="urn:microsoft.com/office/officeart/2008/layout/HorizontalMultiLevelHierarchy"/>
    <dgm:cxn modelId="{B2130BAC-C376-4543-A1B1-9FF61294537A}" type="presParOf" srcId="{D0B1B385-8D83-4B3F-ADAD-95BCDF8842BA}" destId="{C03F6B51-7F7B-441D-A701-BAB0451E43A9}" srcOrd="1" destOrd="0" presId="urn:microsoft.com/office/officeart/2008/layout/HorizontalMultiLevelHierarchy"/>
    <dgm:cxn modelId="{83E336F9-329F-4F6A-8B8E-4529086422CD}" type="presParOf" srcId="{C03F6B51-7F7B-441D-A701-BAB0451E43A9}" destId="{FFE6C433-23E2-4A16-8CB0-A9B3F9A6C03D}" srcOrd="0" destOrd="0" presId="urn:microsoft.com/office/officeart/2008/layout/HorizontalMultiLevelHierarchy"/>
    <dgm:cxn modelId="{B2C3362A-22D2-47AA-B548-3C987D310A81}" type="presParOf" srcId="{FFE6C433-23E2-4A16-8CB0-A9B3F9A6C03D}" destId="{E3D57AFD-4755-416B-9287-1F1D059458AC}" srcOrd="0" destOrd="0" presId="urn:microsoft.com/office/officeart/2008/layout/HorizontalMultiLevelHierarchy"/>
    <dgm:cxn modelId="{762BEB3B-11FE-4977-B0F4-4D4ED3933D95}" type="presParOf" srcId="{C03F6B51-7F7B-441D-A701-BAB0451E43A9}" destId="{BDCDEEE9-D755-4633-B7C9-BDC089202D88}" srcOrd="1" destOrd="0" presId="urn:microsoft.com/office/officeart/2008/layout/HorizontalMultiLevelHierarchy"/>
    <dgm:cxn modelId="{AB909173-95EE-44C7-B19E-717C9BA078F1}" type="presParOf" srcId="{BDCDEEE9-D755-4633-B7C9-BDC089202D88}" destId="{B59C0867-8BFC-47AE-AF69-8A67F91DED6D}" srcOrd="0" destOrd="0" presId="urn:microsoft.com/office/officeart/2008/layout/HorizontalMultiLevelHierarchy"/>
    <dgm:cxn modelId="{166075E7-A2FB-4B35-8F18-B346D863C491}" type="presParOf" srcId="{BDCDEEE9-D755-4633-B7C9-BDC089202D88}" destId="{820C1153-8597-4E33-BDFC-3A0C7E357D2D}" srcOrd="1" destOrd="0" presId="urn:microsoft.com/office/officeart/2008/layout/HorizontalMultiLevelHierarchy"/>
    <dgm:cxn modelId="{4A8862A9-BE48-4E4F-B0B8-464085F23443}" type="presParOf" srcId="{DF05AACB-A352-4449-939C-F96D6114A000}" destId="{C68F42FD-DAEA-46CA-B158-2C54EACDB214}" srcOrd="4" destOrd="0" presId="urn:microsoft.com/office/officeart/2008/layout/HorizontalMultiLevelHierarchy"/>
    <dgm:cxn modelId="{56B20B59-5430-4A45-9F36-447E9E686F05}" type="presParOf" srcId="{C68F42FD-DAEA-46CA-B158-2C54EACDB214}" destId="{37886F83-4425-47D2-AFAB-FB23ED302BF6}" srcOrd="0" destOrd="0" presId="urn:microsoft.com/office/officeart/2008/layout/HorizontalMultiLevelHierarchy"/>
    <dgm:cxn modelId="{E0018EA2-0E0F-4422-A6E4-999783C4501C}" type="presParOf" srcId="{DF05AACB-A352-4449-939C-F96D6114A000}" destId="{515156F2-1D2E-4D93-B43E-0C145C4E9DF5}" srcOrd="5" destOrd="0" presId="urn:microsoft.com/office/officeart/2008/layout/HorizontalMultiLevelHierarchy"/>
    <dgm:cxn modelId="{3C27FC6B-39DD-4535-ACDC-D9190F0CFAD2}" type="presParOf" srcId="{515156F2-1D2E-4D93-B43E-0C145C4E9DF5}" destId="{8E6282AA-0892-406A-9ECE-FAC09AF30181}" srcOrd="0" destOrd="0" presId="urn:microsoft.com/office/officeart/2008/layout/HorizontalMultiLevelHierarchy"/>
    <dgm:cxn modelId="{9298E960-203D-400B-A3A8-4648341E5793}" type="presParOf" srcId="{515156F2-1D2E-4D93-B43E-0C145C4E9DF5}" destId="{54227E58-8153-43F5-BA75-22649E25A7DB}" srcOrd="1" destOrd="0" presId="urn:microsoft.com/office/officeart/2008/layout/HorizontalMultiLevelHierarchy"/>
    <dgm:cxn modelId="{64569310-F062-45D5-BC4A-70C701B738C9}" type="presParOf" srcId="{54227E58-8153-43F5-BA75-22649E25A7DB}" destId="{0A51E5FA-2204-4A68-8CEA-567481D079C6}" srcOrd="0" destOrd="0" presId="urn:microsoft.com/office/officeart/2008/layout/HorizontalMultiLevelHierarchy"/>
    <dgm:cxn modelId="{8A9BA0D0-3799-45E0-92AB-E89D80B5DF5E}" type="presParOf" srcId="{0A51E5FA-2204-4A68-8CEA-567481D079C6}" destId="{419A6877-7E6F-4899-B585-EA68DE360100}" srcOrd="0" destOrd="0" presId="urn:microsoft.com/office/officeart/2008/layout/HorizontalMultiLevelHierarchy"/>
    <dgm:cxn modelId="{F8F090AE-18CD-4B1C-A718-D306E8B85CD3}" type="presParOf" srcId="{54227E58-8153-43F5-BA75-22649E25A7DB}" destId="{A5A71412-F6A0-4B78-B985-942DA59AF752}" srcOrd="1" destOrd="0" presId="urn:microsoft.com/office/officeart/2008/layout/HorizontalMultiLevelHierarchy"/>
    <dgm:cxn modelId="{C1292A24-F797-4223-8D61-BADA6E719200}" type="presParOf" srcId="{A5A71412-F6A0-4B78-B985-942DA59AF752}" destId="{F826AF84-6F14-4479-90AD-26848EC5C5C8}" srcOrd="0" destOrd="0" presId="urn:microsoft.com/office/officeart/2008/layout/HorizontalMultiLevelHierarchy"/>
    <dgm:cxn modelId="{74917E21-E86D-4AE5-81BF-7FA9B33AA5E9}" type="presParOf" srcId="{A5A71412-F6A0-4B78-B985-942DA59AF752}" destId="{113D6102-A80C-4423-B314-EF09C123738A}" srcOrd="1" destOrd="0" presId="urn:microsoft.com/office/officeart/2008/layout/HorizontalMultiLevelHierarchy"/>
    <dgm:cxn modelId="{405302C7-1B1B-4D9E-9BEA-76F60635B52E}" type="presParOf" srcId="{DF05AACB-A352-4449-939C-F96D6114A000}" destId="{4A162F4F-973D-41FA-8034-218CC9F11805}" srcOrd="6" destOrd="0" presId="urn:microsoft.com/office/officeart/2008/layout/HorizontalMultiLevelHierarchy"/>
    <dgm:cxn modelId="{9F764BBD-AA90-46BF-854D-4DAFF340A876}" type="presParOf" srcId="{4A162F4F-973D-41FA-8034-218CC9F11805}" destId="{23C7665F-48FC-41EE-B6C3-08633A113C1D}" srcOrd="0" destOrd="0" presId="urn:microsoft.com/office/officeart/2008/layout/HorizontalMultiLevelHierarchy"/>
    <dgm:cxn modelId="{F65F1BDB-0603-44F4-A288-CB75C2457587}" type="presParOf" srcId="{DF05AACB-A352-4449-939C-F96D6114A000}" destId="{72EF1B86-9D80-4234-8F8F-BC1707BB8316}" srcOrd="7" destOrd="0" presId="urn:microsoft.com/office/officeart/2008/layout/HorizontalMultiLevelHierarchy"/>
    <dgm:cxn modelId="{D5FFBDF3-EF24-4F01-B886-946D2CF0CBB7}" type="presParOf" srcId="{72EF1B86-9D80-4234-8F8F-BC1707BB8316}" destId="{F0479CED-A855-40F5-AE17-4742CFB0CCBE}" srcOrd="0" destOrd="0" presId="urn:microsoft.com/office/officeart/2008/layout/HorizontalMultiLevelHierarchy"/>
    <dgm:cxn modelId="{310B2C03-3612-4D9E-88E1-BD0EED883BFC}" type="presParOf" srcId="{72EF1B86-9D80-4234-8F8F-BC1707BB8316}" destId="{3B1F926F-1B7B-46E0-B759-F70F2DA7455B}" srcOrd="1" destOrd="0" presId="urn:microsoft.com/office/officeart/2008/layout/HorizontalMultiLevelHierarchy"/>
    <dgm:cxn modelId="{DBD575E5-BB44-4ACE-89E1-0FFEAC128D6F}" type="presParOf" srcId="{3B1F926F-1B7B-46E0-B759-F70F2DA7455B}" destId="{3D08456D-7017-4571-8DF1-DFD35CC2E6E7}" srcOrd="0" destOrd="0" presId="urn:microsoft.com/office/officeart/2008/layout/HorizontalMultiLevelHierarchy"/>
    <dgm:cxn modelId="{85B2B37D-02A4-41DF-B558-CF8DA7ED6BF4}" type="presParOf" srcId="{3D08456D-7017-4571-8DF1-DFD35CC2E6E7}" destId="{16770E00-40FB-48F2-9E16-429BA1BBC037}" srcOrd="0" destOrd="0" presId="urn:microsoft.com/office/officeart/2008/layout/HorizontalMultiLevelHierarchy"/>
    <dgm:cxn modelId="{7F4CAD0A-F3C8-4868-93F1-809C62B381D3}" type="presParOf" srcId="{3B1F926F-1B7B-46E0-B759-F70F2DA7455B}" destId="{A400E08E-FCE6-4419-9CEF-9EB6361C2542}" srcOrd="1" destOrd="0" presId="urn:microsoft.com/office/officeart/2008/layout/HorizontalMultiLevelHierarchy"/>
    <dgm:cxn modelId="{05865216-ED72-4AFC-88E3-CD6FD514387A}" type="presParOf" srcId="{A400E08E-FCE6-4419-9CEF-9EB6361C2542}" destId="{86CB908D-6211-4897-8092-9B8ADC6D2FB4}" srcOrd="0" destOrd="0" presId="urn:microsoft.com/office/officeart/2008/layout/HorizontalMultiLevelHierarchy"/>
    <dgm:cxn modelId="{0D9F039C-C2B8-4A18-9EC6-792CA164F9D9}" type="presParOf" srcId="{A400E08E-FCE6-4419-9CEF-9EB6361C2542}" destId="{15F1212A-952F-408F-9956-1820F6FAD77C}" srcOrd="1" destOrd="0" presId="urn:microsoft.com/office/officeart/2008/layout/HorizontalMultiLevelHierarchy"/>
    <dgm:cxn modelId="{4E29F754-A866-4F0C-84A0-6045F0AF8222}" type="presParOf" srcId="{DF05AACB-A352-4449-939C-F96D6114A000}" destId="{C3261D20-5B6A-476C-B9B2-40438426B40A}" srcOrd="8" destOrd="0" presId="urn:microsoft.com/office/officeart/2008/layout/HorizontalMultiLevelHierarchy"/>
    <dgm:cxn modelId="{F76A4E6D-DF26-4F85-98C7-A3EF2E8D3A94}" type="presParOf" srcId="{C3261D20-5B6A-476C-B9B2-40438426B40A}" destId="{F96624A1-009E-4277-BCF0-7225B5740C84}" srcOrd="0" destOrd="0" presId="urn:microsoft.com/office/officeart/2008/layout/HorizontalMultiLevelHierarchy"/>
    <dgm:cxn modelId="{2420A6A8-2054-4570-A3B0-5EEDD23FB42A}" type="presParOf" srcId="{DF05AACB-A352-4449-939C-F96D6114A000}" destId="{2F874EBB-9F2A-462D-95D6-781A3856064F}" srcOrd="9" destOrd="0" presId="urn:microsoft.com/office/officeart/2008/layout/HorizontalMultiLevelHierarchy"/>
    <dgm:cxn modelId="{1576DF3F-9C59-4C50-87E3-5FF3B5F07F78}" type="presParOf" srcId="{2F874EBB-9F2A-462D-95D6-781A3856064F}" destId="{79CF2F88-DC37-4F40-8220-BB86F1242CDA}" srcOrd="0" destOrd="0" presId="urn:microsoft.com/office/officeart/2008/layout/HorizontalMultiLevelHierarchy"/>
    <dgm:cxn modelId="{DC211B00-C837-4FF7-B03C-FA284371E39E}" type="presParOf" srcId="{2F874EBB-9F2A-462D-95D6-781A3856064F}" destId="{392B2DB7-E31D-411C-914F-5D5DBB82ABC4}" srcOrd="1" destOrd="0" presId="urn:microsoft.com/office/officeart/2008/layout/HorizontalMultiLevelHierarchy"/>
    <dgm:cxn modelId="{B776FCEF-ECF5-4A24-B07E-AF5237D76E9A}" type="presParOf" srcId="{392B2DB7-E31D-411C-914F-5D5DBB82ABC4}" destId="{73FD2520-82DA-4EDA-81D1-3560C7E1004B}" srcOrd="0" destOrd="0" presId="urn:microsoft.com/office/officeart/2008/layout/HorizontalMultiLevelHierarchy"/>
    <dgm:cxn modelId="{912E6AF6-ADB6-465D-B721-4EA25A5455AB}" type="presParOf" srcId="{73FD2520-82DA-4EDA-81D1-3560C7E1004B}" destId="{E59E1739-12C5-462F-9437-65C1ADB29B42}" srcOrd="0" destOrd="0" presId="urn:microsoft.com/office/officeart/2008/layout/HorizontalMultiLevelHierarchy"/>
    <dgm:cxn modelId="{B97F41CE-C2F4-4258-910D-81B55A0C7B71}" type="presParOf" srcId="{392B2DB7-E31D-411C-914F-5D5DBB82ABC4}" destId="{219D21DE-05AF-419D-89BF-025E51EF01F4}" srcOrd="1" destOrd="0" presId="urn:microsoft.com/office/officeart/2008/layout/HorizontalMultiLevelHierarchy"/>
    <dgm:cxn modelId="{6C2684AE-32F5-45B7-AEDC-D1C199E54D27}" type="presParOf" srcId="{219D21DE-05AF-419D-89BF-025E51EF01F4}" destId="{24039A16-A38B-4261-9161-A6428929B8B0}" srcOrd="0" destOrd="0" presId="urn:microsoft.com/office/officeart/2008/layout/HorizontalMultiLevelHierarchy"/>
    <dgm:cxn modelId="{AE023289-31E1-4662-99EF-37D95DD90483}" type="presParOf" srcId="{219D21DE-05AF-419D-89BF-025E51EF01F4}" destId="{5A4A6BC7-8BBD-4343-A240-C3353D3761F8}" srcOrd="1" destOrd="0" presId="urn:microsoft.com/office/officeart/2008/layout/HorizontalMultiLevelHierarchy"/>
    <dgm:cxn modelId="{837411B3-60E8-40EC-A4A8-38EB1685DDBA}" type="presParOf" srcId="{DF05AACB-A352-4449-939C-F96D6114A000}" destId="{F9C81F87-2459-4072-80C6-B108315D516B}" srcOrd="10" destOrd="0" presId="urn:microsoft.com/office/officeart/2008/layout/HorizontalMultiLevelHierarchy"/>
    <dgm:cxn modelId="{FDEABF60-2167-49DB-B437-0E82CA0EE846}" type="presParOf" srcId="{F9C81F87-2459-4072-80C6-B108315D516B}" destId="{6D007CBD-365C-450E-AFA6-2665234A7812}" srcOrd="0" destOrd="0" presId="urn:microsoft.com/office/officeart/2008/layout/HorizontalMultiLevelHierarchy"/>
    <dgm:cxn modelId="{CC8270CD-6550-4293-A469-BD7A268382AC}" type="presParOf" srcId="{DF05AACB-A352-4449-939C-F96D6114A000}" destId="{14AF8673-CBCE-4966-A16C-E4848B663EB7}" srcOrd="11" destOrd="0" presId="urn:microsoft.com/office/officeart/2008/layout/HorizontalMultiLevelHierarchy"/>
    <dgm:cxn modelId="{6B5B2E0A-0A01-4879-A78B-3EA0E9BE20D7}" type="presParOf" srcId="{14AF8673-CBCE-4966-A16C-E4848B663EB7}" destId="{911088CC-2342-436E-8BF0-94F33979B493}" srcOrd="0" destOrd="0" presId="urn:microsoft.com/office/officeart/2008/layout/HorizontalMultiLevelHierarchy"/>
    <dgm:cxn modelId="{DB4ED0EC-2DEE-4704-8A7B-FB0D2B2C7E04}" type="presParOf" srcId="{14AF8673-CBCE-4966-A16C-E4848B663EB7}" destId="{2BC5531B-100F-43BE-80A0-9DA3A6984541}" srcOrd="1" destOrd="0" presId="urn:microsoft.com/office/officeart/2008/layout/HorizontalMultiLevelHierarchy"/>
    <dgm:cxn modelId="{807D86BC-4C20-4F23-A667-32B40F74B72C}" type="presParOf" srcId="{2BC5531B-100F-43BE-80A0-9DA3A6984541}" destId="{79553E5E-31C3-41F1-9C51-350F5A8A71EC}" srcOrd="0" destOrd="0" presId="urn:microsoft.com/office/officeart/2008/layout/HorizontalMultiLevelHierarchy"/>
    <dgm:cxn modelId="{4DF6400C-1B8B-4F37-972A-6B2472E39C1A}" type="presParOf" srcId="{79553E5E-31C3-41F1-9C51-350F5A8A71EC}" destId="{1373E2E4-A307-434A-88F4-A8F3B3F69737}" srcOrd="0" destOrd="0" presId="urn:microsoft.com/office/officeart/2008/layout/HorizontalMultiLevelHierarchy"/>
    <dgm:cxn modelId="{034A0700-E232-4AE4-ACE3-E4F3C369214E}" type="presParOf" srcId="{2BC5531B-100F-43BE-80A0-9DA3A6984541}" destId="{9F8B1829-6A1B-4622-BE9E-CA6C383872A5}" srcOrd="1" destOrd="0" presId="urn:microsoft.com/office/officeart/2008/layout/HorizontalMultiLevelHierarchy"/>
    <dgm:cxn modelId="{18BBB009-9553-4ADB-A7AF-97547511615D}" type="presParOf" srcId="{9F8B1829-6A1B-4622-BE9E-CA6C383872A5}" destId="{96ECB959-EB73-4A47-8180-8FE3B80E7DB4}" srcOrd="0" destOrd="0" presId="urn:microsoft.com/office/officeart/2008/layout/HorizontalMultiLevelHierarchy"/>
    <dgm:cxn modelId="{A493A5F4-9F9C-4771-B964-92BB81CE6360}" type="presParOf" srcId="{9F8B1829-6A1B-4622-BE9E-CA6C383872A5}" destId="{BE47E8EB-A8A0-4208-80A1-BEA81AD3224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 custT="1"/>
      <dgm:spPr/>
      <dgm:t>
        <a:bodyPr/>
        <a:lstStyle/>
        <a:p>
          <a:r>
            <a:rPr lang="es-CO" sz="2000" b="1" dirty="0" smtClean="0"/>
            <a:t>Modificaciones</a:t>
          </a:r>
          <a:endParaRPr lang="es-CO" sz="2000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 smtClean="0"/>
            <a:t>Precisa ámbito de aplicación, establece periodo de permanecía el calculo del número de trabajadores</a:t>
          </a:r>
          <a:endParaRPr lang="es-CO" sz="1400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dirty="0" smtClean="0"/>
            <a:t>Calculo de los activos totales</a:t>
          </a:r>
          <a:endParaRPr lang="es-CO" sz="1400" dirty="0"/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>
        <a:gradFill rotWithShape="0"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just"/>
          <a:r>
            <a:rPr lang="es-CO" sz="1400" dirty="0" smtClean="0"/>
            <a:t>Son aquellas personas que presten de manera personal y directa servicios, sin importar la naturaleza del contrato</a:t>
          </a:r>
          <a:endParaRPr lang="es-CO" sz="1400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9FFDFCE2-0AF7-4D13-A363-2B194389D641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CO" sz="1400" dirty="0" smtClean="0"/>
            <a:t>La base del promedio será de doce meses correspondientes al año anterior de aplicación.</a:t>
          </a:r>
          <a:endParaRPr lang="es-CO" sz="1400" dirty="0"/>
        </a:p>
      </dgm:t>
    </dgm:pt>
    <dgm:pt modelId="{02670FC6-25A5-49C0-A25A-07823D5DF919}" type="parTrans" cxnId="{D8428BD3-526E-4F81-9151-CD9DCBB28E60}">
      <dgm:prSet/>
      <dgm:spPr/>
      <dgm:t>
        <a:bodyPr/>
        <a:lstStyle/>
        <a:p>
          <a:endParaRPr lang="es-CO"/>
        </a:p>
      </dgm:t>
    </dgm:pt>
    <dgm:pt modelId="{5A074F30-C3F5-4EB6-9359-6A92D0A30EEF}" type="sibTrans" cxnId="{D8428BD3-526E-4F81-9151-CD9DCBB28E60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2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143049" custScaleY="155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2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173537" custScaleY="1743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2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1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  <dgm:pt modelId="{FFE6C433-23E2-4A16-8CB0-A9B3F9A6C03D}" type="pres">
      <dgm:prSet presAssocID="{02670FC6-25A5-49C0-A25A-07823D5DF919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E3D57AFD-4755-416B-9287-1F1D059458AC}" type="pres">
      <dgm:prSet presAssocID="{02670FC6-25A5-49C0-A25A-07823D5DF919}" presName="connTx" presStyleLbl="parChTrans1D3" presStyleIdx="1" presStyleCnt="2"/>
      <dgm:spPr/>
      <dgm:t>
        <a:bodyPr/>
        <a:lstStyle/>
        <a:p>
          <a:endParaRPr lang="es-ES"/>
        </a:p>
      </dgm:t>
    </dgm:pt>
    <dgm:pt modelId="{BDCDEEE9-D755-4633-B7C9-BDC089202D88}" type="pres">
      <dgm:prSet presAssocID="{9FFDFCE2-0AF7-4D13-A363-2B194389D641}" presName="root2" presStyleCnt="0"/>
      <dgm:spPr/>
    </dgm:pt>
    <dgm:pt modelId="{B59C0867-8BFC-47AE-AF69-8A67F91DED6D}" type="pres">
      <dgm:prSet presAssocID="{9FFDFCE2-0AF7-4D13-A363-2B194389D641}" presName="LevelTwoTextNode" presStyleLbl="node3" presStyleIdx="0" presStyleCnt="1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0C1153-8597-4E33-BDFC-3A0C7E357D2D}" type="pres">
      <dgm:prSet presAssocID="{9FFDFCE2-0AF7-4D13-A363-2B194389D641}" presName="level3hierChild" presStyleCnt="0"/>
      <dgm:spPr/>
    </dgm:pt>
  </dgm:ptLst>
  <dgm:cxnLst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E7964F2D-1E52-4FC5-9BEF-39C32BD5FC5B}" type="presOf" srcId="{02670FC6-25A5-49C0-A25A-07823D5DF919}" destId="{E3D57AFD-4755-416B-9287-1F1D059458AC}" srcOrd="1" destOrd="0" presId="urn:microsoft.com/office/officeart/2008/layout/HorizontalMultiLevelHierarchy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D8428BD3-526E-4F81-9151-CD9DCBB28E60}" srcId="{A15EBFA8-2B4C-45B9-B9EC-428A4C2A3C19}" destId="{9FFDFCE2-0AF7-4D13-A363-2B194389D641}" srcOrd="0" destOrd="0" parTransId="{02670FC6-25A5-49C0-A25A-07823D5DF919}" sibTransId="{5A074F30-C3F5-4EB6-9359-6A92D0A30EEF}"/>
    <dgm:cxn modelId="{A7C1EA94-3DAB-4E46-9FA1-B08629C8679B}" type="presOf" srcId="{D43217BC-ADC0-44D9-875D-918E4AA8ED8B}" destId="{E250E3F2-068D-42C1-9365-EC0F1CD5C26E}" srcOrd="1" destOrd="0" presId="urn:microsoft.com/office/officeart/2008/layout/HorizontalMultiLevelHierarchy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6C81F2A9-BCAB-419C-ADD2-68C7C537AF19}" type="presOf" srcId="{A15EBFA8-2B4C-45B9-B9EC-428A4C2A3C19}" destId="{D6F5E96E-EAFE-4C4B-B565-57A2EAFD8D44}" srcOrd="0" destOrd="0" presId="urn:microsoft.com/office/officeart/2008/layout/HorizontalMultiLevelHierarchy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39E16A11-3098-48A3-A48B-D9621C4B8B83}" type="presOf" srcId="{D43217BC-ADC0-44D9-875D-918E4AA8ED8B}" destId="{6682B282-0275-49B3-A79F-7A10FBC19BD6}" srcOrd="0" destOrd="0" presId="urn:microsoft.com/office/officeart/2008/layout/HorizontalMultiLevelHierarchy"/>
    <dgm:cxn modelId="{EE6A13DE-7750-4CBA-9703-79D16B02E6B4}" type="presOf" srcId="{9FFDFCE2-0AF7-4D13-A363-2B194389D641}" destId="{B59C0867-8BFC-47AE-AF69-8A67F91DED6D}" srcOrd="0" destOrd="0" presId="urn:microsoft.com/office/officeart/2008/layout/HorizontalMultiLevelHierarchy"/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4DD5EEC2-5DC9-418E-81EA-5D314EDFF7AA}" type="presOf" srcId="{02670FC6-25A5-49C0-A25A-07823D5DF919}" destId="{FFE6C433-23E2-4A16-8CB0-A9B3F9A6C03D}" srcOrd="0" destOrd="0" presId="urn:microsoft.com/office/officeart/2008/layout/HorizontalMultiLevelHierarchy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0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1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  <dgm:cxn modelId="{C8067AB3-66F3-4DF7-9BDA-DFB18359CDE2}" type="presParOf" srcId="{DF05AACB-A352-4449-939C-F96D6114A000}" destId="{6682B282-0275-49B3-A79F-7A10FBC19BD6}" srcOrd="2" destOrd="0" presId="urn:microsoft.com/office/officeart/2008/layout/HorizontalMultiLevelHierarchy"/>
    <dgm:cxn modelId="{02447C5E-5208-4E18-8440-5C8540788CCA}" type="presParOf" srcId="{6682B282-0275-49B3-A79F-7A10FBC19BD6}" destId="{E250E3F2-068D-42C1-9365-EC0F1CD5C26E}" srcOrd="0" destOrd="0" presId="urn:microsoft.com/office/officeart/2008/layout/HorizontalMultiLevelHierarchy"/>
    <dgm:cxn modelId="{54CD84E9-85E7-4741-960E-F39BAAE09291}" type="presParOf" srcId="{DF05AACB-A352-4449-939C-F96D6114A000}" destId="{D0B1B385-8D83-4B3F-ADAD-95BCDF8842BA}" srcOrd="3" destOrd="0" presId="urn:microsoft.com/office/officeart/2008/layout/HorizontalMultiLevelHierarchy"/>
    <dgm:cxn modelId="{CFB4380B-F8EB-4E73-9835-CE7E52F18132}" type="presParOf" srcId="{D0B1B385-8D83-4B3F-ADAD-95BCDF8842BA}" destId="{D6F5E96E-EAFE-4C4B-B565-57A2EAFD8D44}" srcOrd="0" destOrd="0" presId="urn:microsoft.com/office/officeart/2008/layout/HorizontalMultiLevelHierarchy"/>
    <dgm:cxn modelId="{B2130BAC-C376-4543-A1B1-9FF61294537A}" type="presParOf" srcId="{D0B1B385-8D83-4B3F-ADAD-95BCDF8842BA}" destId="{C03F6B51-7F7B-441D-A701-BAB0451E43A9}" srcOrd="1" destOrd="0" presId="urn:microsoft.com/office/officeart/2008/layout/HorizontalMultiLevelHierarchy"/>
    <dgm:cxn modelId="{83E336F9-329F-4F6A-8B8E-4529086422CD}" type="presParOf" srcId="{C03F6B51-7F7B-441D-A701-BAB0451E43A9}" destId="{FFE6C433-23E2-4A16-8CB0-A9B3F9A6C03D}" srcOrd="0" destOrd="0" presId="urn:microsoft.com/office/officeart/2008/layout/HorizontalMultiLevelHierarchy"/>
    <dgm:cxn modelId="{B2C3362A-22D2-47AA-B548-3C987D310A81}" type="presParOf" srcId="{FFE6C433-23E2-4A16-8CB0-A9B3F9A6C03D}" destId="{E3D57AFD-4755-416B-9287-1F1D059458AC}" srcOrd="0" destOrd="0" presId="urn:microsoft.com/office/officeart/2008/layout/HorizontalMultiLevelHierarchy"/>
    <dgm:cxn modelId="{762BEB3B-11FE-4977-B0F4-4D4ED3933D95}" type="presParOf" srcId="{C03F6B51-7F7B-441D-A701-BAB0451E43A9}" destId="{BDCDEEE9-D755-4633-B7C9-BDC089202D88}" srcOrd="1" destOrd="0" presId="urn:microsoft.com/office/officeart/2008/layout/HorizontalMultiLevelHierarchy"/>
    <dgm:cxn modelId="{AB909173-95EE-44C7-B19E-717C9BA078F1}" type="presParOf" srcId="{BDCDEEE9-D755-4633-B7C9-BDC089202D88}" destId="{B59C0867-8BFC-47AE-AF69-8A67F91DED6D}" srcOrd="0" destOrd="0" presId="urn:microsoft.com/office/officeart/2008/layout/HorizontalMultiLevelHierarchy"/>
    <dgm:cxn modelId="{166075E7-A2FB-4B35-8F18-B346D863C491}" type="presParOf" srcId="{BDCDEEE9-D755-4633-B7C9-BDC089202D88}" destId="{820C1153-8597-4E33-BDFC-3A0C7E357D2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 custT="1"/>
      <dgm:spPr/>
      <dgm:t>
        <a:bodyPr/>
        <a:lstStyle/>
        <a:p>
          <a:r>
            <a:rPr lang="es-CO" sz="2000" b="1" dirty="0" smtClean="0"/>
            <a:t>Modificaciones</a:t>
          </a:r>
          <a:endParaRPr lang="es-CO" sz="2000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 smtClean="0"/>
            <a:t>Se dejará de aplicar NIIF 9 hasta que se incorpore el Marco Regulatorio colombiano</a:t>
          </a:r>
          <a:endParaRPr lang="es-CO" sz="1400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>
        <a:gradFill rotWithShape="0"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just"/>
          <a:r>
            <a:rPr lang="es-CO" sz="1400" dirty="0" smtClean="0"/>
            <a:t>que incluye 3 categorías de las inversiones</a:t>
          </a:r>
          <a:endParaRPr lang="es-CO" sz="1400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1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143049" custScaleY="155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1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1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173537" custScaleY="705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</dgm:ptLst>
  <dgm:cxnLst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0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1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/>
      <dgm:spPr/>
      <dgm:t>
        <a:bodyPr/>
        <a:lstStyle/>
        <a:p>
          <a:r>
            <a:rPr lang="es-CO" b="1" dirty="0" smtClean="0"/>
            <a:t>Modificaciones</a:t>
          </a:r>
          <a:endParaRPr lang="es-CO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 smtClean="0"/>
            <a:t>Información a revelar sobre</a:t>
          </a:r>
          <a:endParaRPr lang="es-CO" sz="1400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dirty="0" err="1" smtClean="0"/>
            <a:t>Nic</a:t>
          </a:r>
          <a:r>
            <a:rPr lang="es-CO" sz="1400" dirty="0" smtClean="0"/>
            <a:t> 36</a:t>
          </a:r>
          <a:endParaRPr lang="es-CO" sz="1400" dirty="0"/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68204E32-F83C-41DA-8097-29B238DB259C}">
      <dgm:prSet phldrT="[Texto]" custT="1"/>
      <dgm:spPr/>
      <dgm:t>
        <a:bodyPr/>
        <a:lstStyle/>
        <a:p>
          <a:r>
            <a:rPr lang="es-CO" sz="1400" dirty="0" smtClean="0"/>
            <a:t>CINIIF 21</a:t>
          </a:r>
          <a:endParaRPr lang="es-CO" sz="1400" dirty="0"/>
        </a:p>
      </dgm:t>
    </dgm:pt>
    <dgm:pt modelId="{3FB55236-421B-45F1-8E2E-5DA50508C414}" type="parTrans" cxnId="{6D610B3C-FF0D-46A8-93C7-AE04804C2EDA}">
      <dgm:prSet/>
      <dgm:spPr/>
      <dgm:t>
        <a:bodyPr/>
        <a:lstStyle/>
        <a:p>
          <a:endParaRPr lang="es-CO"/>
        </a:p>
      </dgm:t>
    </dgm:pt>
    <dgm:pt modelId="{40BE6404-D965-4578-B18F-62B576A763BC}" type="sibTrans" cxnId="{6D610B3C-FF0D-46A8-93C7-AE04804C2EDA}">
      <dgm:prSet/>
      <dgm:spPr/>
      <dgm:t>
        <a:bodyPr/>
        <a:lstStyle/>
        <a:p>
          <a:endParaRPr lang="es-CO"/>
        </a:p>
      </dgm:t>
    </dgm:pt>
    <dgm:pt modelId="{72812B02-6A70-4606-850B-33C02AFE0ACB}">
      <dgm:prSet phldrT="[Texto]" custT="1"/>
      <dgm:spPr/>
      <dgm:t>
        <a:bodyPr/>
        <a:lstStyle/>
        <a:p>
          <a:r>
            <a:rPr lang="es-CO" sz="1400" dirty="0" smtClean="0"/>
            <a:t>Sustitución de derivados y continuación de la contabilidad de coberturas</a:t>
          </a:r>
          <a:endParaRPr lang="es-CO" sz="1400" dirty="0"/>
        </a:p>
      </dgm:t>
    </dgm:pt>
    <dgm:pt modelId="{ACDCDD97-EAD5-42D1-A8F4-78E826E78442}" type="parTrans" cxnId="{1D3C5A2D-3CBB-4B4E-873D-7D184F228156}">
      <dgm:prSet/>
      <dgm:spPr/>
      <dgm:t>
        <a:bodyPr/>
        <a:lstStyle/>
        <a:p>
          <a:endParaRPr lang="es-CO"/>
        </a:p>
      </dgm:t>
    </dgm:pt>
    <dgm:pt modelId="{8BCD7796-836F-4DF4-8C63-9A60A5ECDFC7}" type="sibTrans" cxnId="{1D3C5A2D-3CBB-4B4E-873D-7D184F228156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/>
      <dgm:t>
        <a:bodyPr/>
        <a:lstStyle/>
        <a:p>
          <a:pPr algn="just"/>
          <a:r>
            <a:rPr lang="es-CO" sz="1100" dirty="0" smtClean="0"/>
            <a:t>Importe recuperable de activos no financieros</a:t>
          </a:r>
          <a:endParaRPr lang="es-CO" sz="1100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9FFDFCE2-0AF7-4D13-A363-2B194389D641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 smtClean="0"/>
            <a:t>Deterioro del activo</a:t>
          </a:r>
          <a:endParaRPr lang="es-CO" sz="1400" dirty="0"/>
        </a:p>
      </dgm:t>
    </dgm:pt>
    <dgm:pt modelId="{02670FC6-25A5-49C0-A25A-07823D5DF919}" type="parTrans" cxnId="{D8428BD3-526E-4F81-9151-CD9DCBB28E60}">
      <dgm:prSet/>
      <dgm:spPr/>
      <dgm:t>
        <a:bodyPr/>
        <a:lstStyle/>
        <a:p>
          <a:endParaRPr lang="es-CO"/>
        </a:p>
      </dgm:t>
    </dgm:pt>
    <dgm:pt modelId="{5A074F30-C3F5-4EB6-9359-6A92D0A30EEF}" type="sibTrans" cxnId="{D8428BD3-526E-4F81-9151-CD9DCBB28E60}">
      <dgm:prSet/>
      <dgm:spPr/>
      <dgm:t>
        <a:bodyPr/>
        <a:lstStyle/>
        <a:p>
          <a:endParaRPr lang="es-CO"/>
        </a:p>
      </dgm:t>
    </dgm:pt>
    <dgm:pt modelId="{79ABA03C-DACF-43CA-AC21-F867CDED9C3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 smtClean="0"/>
            <a:t>Nueva interpretación</a:t>
          </a:r>
          <a:endParaRPr lang="es-CO" sz="1400" dirty="0"/>
        </a:p>
      </dgm:t>
    </dgm:pt>
    <dgm:pt modelId="{3CB40E9F-1E25-4507-A39A-E36E478C6CCF}" type="parTrans" cxnId="{4165C206-5731-40D2-AC8A-449FD4A29F0F}">
      <dgm:prSet/>
      <dgm:spPr/>
      <dgm:t>
        <a:bodyPr/>
        <a:lstStyle/>
        <a:p>
          <a:endParaRPr lang="es-CO"/>
        </a:p>
      </dgm:t>
    </dgm:pt>
    <dgm:pt modelId="{8BB37E8D-5C29-46F9-A549-F0D6D9345F8F}" type="sibTrans" cxnId="{4165C206-5731-40D2-AC8A-449FD4A29F0F}">
      <dgm:prSet/>
      <dgm:spPr/>
      <dgm:t>
        <a:bodyPr/>
        <a:lstStyle/>
        <a:p>
          <a:endParaRPr lang="es-CO"/>
        </a:p>
      </dgm:t>
    </dgm:pt>
    <dgm:pt modelId="{04BA9E97-067D-4991-9D40-6D6C47CA988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CO" sz="1400" dirty="0" smtClean="0"/>
            <a:t>Que modifica La NIC 39 Instrumentos Financieros, reconocimiento y medición</a:t>
          </a:r>
          <a:endParaRPr lang="es-CO" sz="1400" dirty="0"/>
        </a:p>
      </dgm:t>
    </dgm:pt>
    <dgm:pt modelId="{30F46161-3F4C-4718-AEF4-6290D9474740}" type="parTrans" cxnId="{41695F5F-A04B-4B51-900A-AD8F5DAFCC39}">
      <dgm:prSet/>
      <dgm:spPr/>
      <dgm:t>
        <a:bodyPr/>
        <a:lstStyle/>
        <a:p>
          <a:endParaRPr lang="es-CO"/>
        </a:p>
      </dgm:t>
    </dgm:pt>
    <dgm:pt modelId="{52160D39-0039-4503-A822-0386600B16D5}" type="sibTrans" cxnId="{41695F5F-A04B-4B51-900A-AD8F5DAFCC39}">
      <dgm:prSet/>
      <dgm:spPr/>
      <dgm:t>
        <a:bodyPr/>
        <a:lstStyle/>
        <a:p>
          <a:endParaRPr lang="es-CO"/>
        </a:p>
      </dgm:t>
    </dgm:pt>
    <dgm:pt modelId="{E0C84D73-7E27-40ED-9436-638DE119BD06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CO" sz="1400" dirty="0"/>
        </a:p>
      </dgm:t>
    </dgm:pt>
    <dgm:pt modelId="{E7CAE2CF-D535-4254-A4DC-161699D08523}" type="parTrans" cxnId="{207277AF-D52C-4F49-8681-CC49BF976018}">
      <dgm:prSet/>
      <dgm:spPr/>
      <dgm:t>
        <a:bodyPr/>
        <a:lstStyle/>
        <a:p>
          <a:endParaRPr lang="es-CO"/>
        </a:p>
      </dgm:t>
    </dgm:pt>
    <dgm:pt modelId="{FB2630E9-6E9B-4D11-AFDA-509A82D4D12B}" type="sibTrans" cxnId="{207277AF-D52C-4F49-8681-CC49BF976018}">
      <dgm:prSet/>
      <dgm:spPr/>
      <dgm:t>
        <a:bodyPr/>
        <a:lstStyle/>
        <a:p>
          <a:endParaRPr lang="es-CO"/>
        </a:p>
      </dgm:t>
    </dgm:pt>
    <dgm:pt modelId="{F94B7E36-9A16-4E68-8D19-81DAE1681D9C}">
      <dgm:prSet phldrT="[Texto]" custT="1"/>
      <dgm:spPr/>
      <dgm:t>
        <a:bodyPr/>
        <a:lstStyle/>
        <a:p>
          <a:r>
            <a:rPr lang="es-CO" sz="1400" dirty="0" smtClean="0"/>
            <a:t>NIIF 2</a:t>
          </a:r>
          <a:endParaRPr lang="es-CO" sz="1400" dirty="0"/>
        </a:p>
      </dgm:t>
    </dgm:pt>
    <dgm:pt modelId="{8F39BF11-F298-4E5E-A520-8BF6ACAD4426}" type="parTrans" cxnId="{A815C5B6-1718-4866-8CCD-046104C3DEBE}">
      <dgm:prSet/>
      <dgm:spPr/>
      <dgm:t>
        <a:bodyPr/>
        <a:lstStyle/>
        <a:p>
          <a:endParaRPr lang="es-CO"/>
        </a:p>
      </dgm:t>
    </dgm:pt>
    <dgm:pt modelId="{E7FBB062-35D6-4920-91AF-D79A4FD67127}" type="sibTrans" cxnId="{A815C5B6-1718-4866-8CCD-046104C3DEBE}">
      <dgm:prSet/>
      <dgm:spPr/>
      <dgm:t>
        <a:bodyPr/>
        <a:lstStyle/>
        <a:p>
          <a:endParaRPr lang="es-CO"/>
        </a:p>
      </dgm:t>
    </dgm:pt>
    <dgm:pt modelId="{BE6A2A9C-BE22-4CC3-B5CA-C772BB4D4D12}">
      <dgm:prSet phldrT="[Texto]" custT="1"/>
      <dgm:spPr/>
      <dgm:t>
        <a:bodyPr/>
        <a:lstStyle/>
        <a:p>
          <a:r>
            <a:rPr lang="es-CO" sz="1400" dirty="0" smtClean="0"/>
            <a:t>Pagos basados en acciones</a:t>
          </a:r>
          <a:endParaRPr lang="es-CO" sz="1400" dirty="0"/>
        </a:p>
      </dgm:t>
    </dgm:pt>
    <dgm:pt modelId="{D3B3F803-CCEE-43F6-9628-38CEBCAD2DFE}" type="parTrans" cxnId="{6D05B6D2-2E6C-405B-BE9D-05ECB1478F6B}">
      <dgm:prSet/>
      <dgm:spPr/>
      <dgm:t>
        <a:bodyPr/>
        <a:lstStyle/>
        <a:p>
          <a:endParaRPr lang="es-CO"/>
        </a:p>
      </dgm:t>
    </dgm:pt>
    <dgm:pt modelId="{F45C762D-DD70-4C9F-89EC-99E7D671AE07}" type="sibTrans" cxnId="{6D05B6D2-2E6C-405B-BE9D-05ECB1478F6B}">
      <dgm:prSet/>
      <dgm:spPr/>
      <dgm:t>
        <a:bodyPr/>
        <a:lstStyle/>
        <a:p>
          <a:endParaRPr lang="es-CO"/>
        </a:p>
      </dgm:t>
    </dgm:pt>
    <dgm:pt modelId="{A750615B-6639-4946-B2F0-D6F4E1738C57}">
      <dgm:prSet phldrT="[Texto]" custT="1"/>
      <dgm:spPr/>
      <dgm:t>
        <a:bodyPr/>
        <a:lstStyle/>
        <a:p>
          <a:r>
            <a:rPr lang="es-CO" sz="1400" dirty="0" smtClean="0"/>
            <a:t>Mejoras Anuales</a:t>
          </a:r>
          <a:endParaRPr lang="es-CO" sz="1400" dirty="0"/>
        </a:p>
      </dgm:t>
    </dgm:pt>
    <dgm:pt modelId="{31D072A3-4B0D-4138-9115-B65B66B04A7C}" type="sibTrans" cxnId="{EB115FAC-401C-45B0-94BC-1FB9BF8316A3}">
      <dgm:prSet/>
      <dgm:spPr/>
      <dgm:t>
        <a:bodyPr/>
        <a:lstStyle/>
        <a:p>
          <a:endParaRPr lang="es-CO"/>
        </a:p>
      </dgm:t>
    </dgm:pt>
    <dgm:pt modelId="{7D827058-1F3F-4ACE-9C90-F68DA1064ECA}" type="parTrans" cxnId="{EB115FAC-401C-45B0-94BC-1FB9BF8316A3}">
      <dgm:prSet/>
      <dgm:spPr/>
      <dgm:t>
        <a:bodyPr/>
        <a:lstStyle/>
        <a:p>
          <a:endParaRPr lang="es-CO"/>
        </a:p>
      </dgm:t>
    </dgm:pt>
    <dgm:pt modelId="{C5DDDAEB-1723-409B-96CB-CD9523B3207D}">
      <dgm:prSet phldrT="[Texto]" custT="1"/>
      <dgm:spPr/>
      <dgm:t>
        <a:bodyPr/>
        <a:lstStyle/>
        <a:p>
          <a:r>
            <a:rPr lang="es-CO" sz="1400" dirty="0" smtClean="0"/>
            <a:t>Segmentos de operación</a:t>
          </a:r>
          <a:endParaRPr lang="es-CO" sz="1400" dirty="0"/>
        </a:p>
      </dgm:t>
    </dgm:pt>
    <dgm:pt modelId="{0BA7C867-20A2-4566-A821-C9A12CFBE468}" type="parTrans" cxnId="{F50E3B84-8ABC-4008-9191-27AC9F222FB6}">
      <dgm:prSet/>
      <dgm:spPr/>
      <dgm:t>
        <a:bodyPr/>
        <a:lstStyle/>
        <a:p>
          <a:endParaRPr lang="es-ES"/>
        </a:p>
      </dgm:t>
    </dgm:pt>
    <dgm:pt modelId="{6FE9A005-373C-4238-9BE6-8AEBBC81DD76}" type="sibTrans" cxnId="{F50E3B84-8ABC-4008-9191-27AC9F222FB6}">
      <dgm:prSet/>
      <dgm:spPr/>
      <dgm:t>
        <a:bodyPr/>
        <a:lstStyle/>
        <a:p>
          <a:endParaRPr lang="es-ES"/>
        </a:p>
      </dgm:t>
    </dgm:pt>
    <dgm:pt modelId="{8A6E0A57-57D5-4EFB-981B-389FF1DEAB33}">
      <dgm:prSet phldrT="[Texto]" custT="1"/>
      <dgm:spPr/>
      <dgm:t>
        <a:bodyPr/>
        <a:lstStyle/>
        <a:p>
          <a:r>
            <a:rPr lang="es-CO" sz="1400" dirty="0" smtClean="0"/>
            <a:t>                                                      Propiedad planta y equipo</a:t>
          </a:r>
          <a:endParaRPr lang="es-CO" sz="1400" dirty="0"/>
        </a:p>
      </dgm:t>
    </dgm:pt>
    <dgm:pt modelId="{AADB4058-F76B-4346-A8B7-655DE066B191}" type="parTrans" cxnId="{DBB22F97-FDBF-4552-B209-B8D5FA5449DF}">
      <dgm:prSet/>
      <dgm:spPr/>
      <dgm:t>
        <a:bodyPr/>
        <a:lstStyle/>
        <a:p>
          <a:endParaRPr lang="es-ES"/>
        </a:p>
      </dgm:t>
    </dgm:pt>
    <dgm:pt modelId="{368FC7D0-55CC-4BE0-8A59-79EA6A7CA549}" type="sibTrans" cxnId="{DBB22F97-FDBF-4552-B209-B8D5FA5449DF}">
      <dgm:prSet/>
      <dgm:spPr/>
      <dgm:t>
        <a:bodyPr/>
        <a:lstStyle/>
        <a:p>
          <a:endParaRPr lang="es-ES"/>
        </a:p>
      </dgm:t>
    </dgm:pt>
    <dgm:pt modelId="{3ED8182F-B10E-42A0-9210-3D27DC281549}">
      <dgm:prSet/>
      <dgm:spPr/>
      <dgm:t>
        <a:bodyPr/>
        <a:lstStyle/>
        <a:p>
          <a:r>
            <a:rPr lang="es-ES" dirty="0" smtClean="0"/>
            <a:t>3 Combinaciones de Negocios</a:t>
          </a:r>
          <a:endParaRPr lang="es-ES" dirty="0"/>
        </a:p>
      </dgm:t>
    </dgm:pt>
    <dgm:pt modelId="{03267197-564D-40C9-A4C4-82700687A4A4}" type="parTrans" cxnId="{A0E140B1-1C4D-4186-8C63-647D5C720089}">
      <dgm:prSet/>
      <dgm:spPr/>
      <dgm:t>
        <a:bodyPr/>
        <a:lstStyle/>
        <a:p>
          <a:endParaRPr lang="es-ES"/>
        </a:p>
      </dgm:t>
    </dgm:pt>
    <dgm:pt modelId="{F9221033-ACDE-40C4-9BD0-8EA07E67930B}" type="sibTrans" cxnId="{A0E140B1-1C4D-4186-8C63-647D5C720089}">
      <dgm:prSet/>
      <dgm:spPr/>
      <dgm:t>
        <a:bodyPr/>
        <a:lstStyle/>
        <a:p>
          <a:endParaRPr lang="es-ES"/>
        </a:p>
      </dgm:t>
    </dgm:pt>
    <dgm:pt modelId="{400FDCC2-0D56-45A6-B5CD-F13CDAE2B6DF}">
      <dgm:prSet custT="1"/>
      <dgm:spPr/>
      <dgm:t>
        <a:bodyPr/>
        <a:lstStyle/>
        <a:p>
          <a:r>
            <a:rPr lang="es-ES" sz="1400" dirty="0" smtClean="0"/>
            <a:t>NIIF 3</a:t>
          </a:r>
          <a:endParaRPr lang="es-ES" sz="1400" dirty="0"/>
        </a:p>
      </dgm:t>
    </dgm:pt>
    <dgm:pt modelId="{F7D1F231-2F56-40D2-98B2-7EE5F1F80449}" type="parTrans" cxnId="{03BC918B-0CCB-41F6-A811-1829DCB2C82C}">
      <dgm:prSet/>
      <dgm:spPr/>
      <dgm:t>
        <a:bodyPr/>
        <a:lstStyle/>
        <a:p>
          <a:endParaRPr lang="es-ES"/>
        </a:p>
      </dgm:t>
    </dgm:pt>
    <dgm:pt modelId="{F1ABB69C-D388-4A3B-9106-594CC633E867}" type="sibTrans" cxnId="{03BC918B-0CCB-41F6-A811-1829DCB2C82C}">
      <dgm:prSet/>
      <dgm:spPr/>
      <dgm:t>
        <a:bodyPr/>
        <a:lstStyle/>
        <a:p>
          <a:endParaRPr lang="es-ES"/>
        </a:p>
      </dgm:t>
    </dgm:pt>
    <dgm:pt modelId="{5DB51959-A5CA-4C48-B42A-DA5A37E193C3}">
      <dgm:prSet/>
      <dgm:spPr/>
      <dgm:t>
        <a:bodyPr/>
        <a:lstStyle/>
        <a:p>
          <a:r>
            <a:rPr lang="es-ES" dirty="0" smtClean="0"/>
            <a:t>NIIF 8</a:t>
          </a:r>
          <a:endParaRPr lang="es-ES" dirty="0"/>
        </a:p>
      </dgm:t>
    </dgm:pt>
    <dgm:pt modelId="{CC9F5A01-8A3F-41E0-BB67-F9353A3DAD55}" type="parTrans" cxnId="{0A4B00B2-9546-4D83-8571-F98EA8DB070B}">
      <dgm:prSet/>
      <dgm:spPr/>
      <dgm:t>
        <a:bodyPr/>
        <a:lstStyle/>
        <a:p>
          <a:endParaRPr lang="es-ES"/>
        </a:p>
      </dgm:t>
    </dgm:pt>
    <dgm:pt modelId="{F58697FB-423B-44A1-991D-AD0B0AD74750}" type="sibTrans" cxnId="{0A4B00B2-9546-4D83-8571-F98EA8DB070B}">
      <dgm:prSet/>
      <dgm:spPr/>
      <dgm:t>
        <a:bodyPr/>
        <a:lstStyle/>
        <a:p>
          <a:endParaRPr lang="es-ES"/>
        </a:p>
      </dgm:t>
    </dgm:pt>
    <dgm:pt modelId="{629EB465-59AA-40BD-B24D-863D7EEC80CF}">
      <dgm:prSet/>
      <dgm:spPr/>
      <dgm:t>
        <a:bodyPr/>
        <a:lstStyle/>
        <a:p>
          <a:r>
            <a:rPr lang="es-ES" dirty="0" smtClean="0"/>
            <a:t>NIC 16</a:t>
          </a:r>
          <a:endParaRPr lang="es-ES" dirty="0"/>
        </a:p>
      </dgm:t>
    </dgm:pt>
    <dgm:pt modelId="{BBBCE923-D913-4B9E-8D57-B977162500D9}" type="parTrans" cxnId="{29C8F82C-E660-4877-80EC-48FE7A2CD25A}">
      <dgm:prSet/>
      <dgm:spPr/>
      <dgm:t>
        <a:bodyPr/>
        <a:lstStyle/>
        <a:p>
          <a:endParaRPr lang="es-ES"/>
        </a:p>
      </dgm:t>
    </dgm:pt>
    <dgm:pt modelId="{6B5C3B3A-7FFB-45C8-8A36-34158D147936}" type="sibTrans" cxnId="{29C8F82C-E660-4877-80EC-48FE7A2CD25A}">
      <dgm:prSet/>
      <dgm:spPr/>
      <dgm:t>
        <a:bodyPr/>
        <a:lstStyle/>
        <a:p>
          <a:endParaRPr lang="es-ES"/>
        </a:p>
      </dgm:t>
    </dgm:pt>
    <dgm:pt modelId="{93F04CFA-F2D7-4037-A44C-C560FA948F6B}">
      <dgm:prSet phldrT="[Texto]" custT="1"/>
      <dgm:spPr/>
      <dgm:t>
        <a:bodyPr/>
        <a:lstStyle/>
        <a:p>
          <a:r>
            <a:rPr lang="es-CO" sz="1400" dirty="0" smtClean="0"/>
            <a:t>Información a revelar de las partes relacionadas</a:t>
          </a:r>
          <a:endParaRPr lang="es-CO" sz="1400" dirty="0"/>
        </a:p>
      </dgm:t>
    </dgm:pt>
    <dgm:pt modelId="{DC9D59F1-C0D8-4AB3-98A5-1F67818FF7FC}" type="parTrans" cxnId="{4D2697F0-5CE2-4F78-B805-7A1688EC960B}">
      <dgm:prSet/>
      <dgm:spPr/>
      <dgm:t>
        <a:bodyPr/>
        <a:lstStyle/>
        <a:p>
          <a:endParaRPr lang="es-ES"/>
        </a:p>
      </dgm:t>
    </dgm:pt>
    <dgm:pt modelId="{00DEB937-CC46-4B52-BE4B-C8AD8D6094DA}" type="sibTrans" cxnId="{4D2697F0-5CE2-4F78-B805-7A1688EC960B}">
      <dgm:prSet/>
      <dgm:spPr/>
      <dgm:t>
        <a:bodyPr/>
        <a:lstStyle/>
        <a:p>
          <a:endParaRPr lang="es-ES"/>
        </a:p>
      </dgm:t>
    </dgm:pt>
    <dgm:pt modelId="{E94CE071-49AB-41E6-90C7-BAF8634CDF96}">
      <dgm:prSet/>
      <dgm:spPr/>
      <dgm:t>
        <a:bodyPr/>
        <a:lstStyle/>
        <a:p>
          <a:r>
            <a:rPr lang="es-ES" dirty="0" err="1" smtClean="0"/>
            <a:t>Nic</a:t>
          </a:r>
          <a:r>
            <a:rPr lang="es-ES" dirty="0" smtClean="0"/>
            <a:t> 24</a:t>
          </a:r>
          <a:endParaRPr lang="es-ES" dirty="0"/>
        </a:p>
      </dgm:t>
    </dgm:pt>
    <dgm:pt modelId="{84B58F45-FC70-4215-BB89-26FDD9C32405}" type="parTrans" cxnId="{32056C9E-D5AC-4B8E-813C-B9ECD5F0631C}">
      <dgm:prSet/>
      <dgm:spPr/>
      <dgm:t>
        <a:bodyPr/>
        <a:lstStyle/>
        <a:p>
          <a:endParaRPr lang="es-ES"/>
        </a:p>
      </dgm:t>
    </dgm:pt>
    <dgm:pt modelId="{2BDE4E96-D396-4ACC-8474-1D7A1E844C39}" type="sibTrans" cxnId="{32056C9E-D5AC-4B8E-813C-B9ECD5F0631C}">
      <dgm:prSet/>
      <dgm:spPr/>
      <dgm:t>
        <a:bodyPr/>
        <a:lstStyle/>
        <a:p>
          <a:endParaRPr lang="es-ES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10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10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10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10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10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10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9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  <dgm:pt modelId="{FFE6C433-23E2-4A16-8CB0-A9B3F9A6C03D}" type="pres">
      <dgm:prSet presAssocID="{02670FC6-25A5-49C0-A25A-07823D5DF919}" presName="conn2-1" presStyleLbl="parChTrans1D3" presStyleIdx="1" presStyleCnt="10"/>
      <dgm:spPr/>
      <dgm:t>
        <a:bodyPr/>
        <a:lstStyle/>
        <a:p>
          <a:endParaRPr lang="es-ES"/>
        </a:p>
      </dgm:t>
    </dgm:pt>
    <dgm:pt modelId="{E3D57AFD-4755-416B-9287-1F1D059458AC}" type="pres">
      <dgm:prSet presAssocID="{02670FC6-25A5-49C0-A25A-07823D5DF919}" presName="connTx" presStyleLbl="parChTrans1D3" presStyleIdx="1" presStyleCnt="10"/>
      <dgm:spPr/>
      <dgm:t>
        <a:bodyPr/>
        <a:lstStyle/>
        <a:p>
          <a:endParaRPr lang="es-ES"/>
        </a:p>
      </dgm:t>
    </dgm:pt>
    <dgm:pt modelId="{BDCDEEE9-D755-4633-B7C9-BDC089202D88}" type="pres">
      <dgm:prSet presAssocID="{9FFDFCE2-0AF7-4D13-A363-2B194389D641}" presName="root2" presStyleCnt="0"/>
      <dgm:spPr/>
    </dgm:pt>
    <dgm:pt modelId="{B59C0867-8BFC-47AE-AF69-8A67F91DED6D}" type="pres">
      <dgm:prSet presAssocID="{9FFDFCE2-0AF7-4D13-A363-2B194389D641}" presName="LevelTwoTextNode" presStyleLbl="node3" presStyleIdx="0" presStyleCnt="9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0C1153-8597-4E33-BDFC-3A0C7E357D2D}" type="pres">
      <dgm:prSet presAssocID="{9FFDFCE2-0AF7-4D13-A363-2B194389D641}" presName="level3hierChild" presStyleCnt="0"/>
      <dgm:spPr/>
    </dgm:pt>
    <dgm:pt modelId="{C68F42FD-DAEA-46CA-B158-2C54EACDB214}" type="pres">
      <dgm:prSet presAssocID="{3FB55236-421B-45F1-8E2E-5DA50508C414}" presName="conn2-1" presStyleLbl="parChTrans1D2" presStyleIdx="2" presStyleCnt="10"/>
      <dgm:spPr/>
      <dgm:t>
        <a:bodyPr/>
        <a:lstStyle/>
        <a:p>
          <a:endParaRPr lang="es-ES"/>
        </a:p>
      </dgm:t>
    </dgm:pt>
    <dgm:pt modelId="{37886F83-4425-47D2-AFAB-FB23ED302BF6}" type="pres">
      <dgm:prSet presAssocID="{3FB55236-421B-45F1-8E2E-5DA50508C414}" presName="connTx" presStyleLbl="parChTrans1D2" presStyleIdx="2" presStyleCnt="10"/>
      <dgm:spPr/>
      <dgm:t>
        <a:bodyPr/>
        <a:lstStyle/>
        <a:p>
          <a:endParaRPr lang="es-ES"/>
        </a:p>
      </dgm:t>
    </dgm:pt>
    <dgm:pt modelId="{515156F2-1D2E-4D93-B43E-0C145C4E9DF5}" type="pres">
      <dgm:prSet presAssocID="{68204E32-F83C-41DA-8097-29B238DB259C}" presName="root2" presStyleCnt="0"/>
      <dgm:spPr/>
    </dgm:pt>
    <dgm:pt modelId="{8E6282AA-0892-406A-9ECE-FAC09AF30181}" type="pres">
      <dgm:prSet presAssocID="{68204E32-F83C-41DA-8097-29B238DB259C}" presName="LevelTwoTextNode" presStyleLbl="node2" presStyleIdx="1" presStyleCnt="9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227E58-8153-43F5-BA75-22649E25A7DB}" type="pres">
      <dgm:prSet presAssocID="{68204E32-F83C-41DA-8097-29B238DB259C}" presName="level3hierChild" presStyleCnt="0"/>
      <dgm:spPr/>
    </dgm:pt>
    <dgm:pt modelId="{0A51E5FA-2204-4A68-8CEA-567481D079C6}" type="pres">
      <dgm:prSet presAssocID="{3CB40E9F-1E25-4507-A39A-E36E478C6CCF}" presName="conn2-1" presStyleLbl="parChTrans1D3" presStyleIdx="2" presStyleCnt="10"/>
      <dgm:spPr/>
      <dgm:t>
        <a:bodyPr/>
        <a:lstStyle/>
        <a:p>
          <a:endParaRPr lang="es-ES"/>
        </a:p>
      </dgm:t>
    </dgm:pt>
    <dgm:pt modelId="{419A6877-7E6F-4899-B585-EA68DE360100}" type="pres">
      <dgm:prSet presAssocID="{3CB40E9F-1E25-4507-A39A-E36E478C6CCF}" presName="connTx" presStyleLbl="parChTrans1D3" presStyleIdx="2" presStyleCnt="10"/>
      <dgm:spPr/>
      <dgm:t>
        <a:bodyPr/>
        <a:lstStyle/>
        <a:p>
          <a:endParaRPr lang="es-ES"/>
        </a:p>
      </dgm:t>
    </dgm:pt>
    <dgm:pt modelId="{A5A71412-F6A0-4B78-B985-942DA59AF752}" type="pres">
      <dgm:prSet presAssocID="{79ABA03C-DACF-43CA-AC21-F867CDED9C3F}" presName="root2" presStyleCnt="0"/>
      <dgm:spPr/>
    </dgm:pt>
    <dgm:pt modelId="{F826AF84-6F14-4479-90AD-26848EC5C5C8}" type="pres">
      <dgm:prSet presAssocID="{79ABA03C-DACF-43CA-AC21-F867CDED9C3F}" presName="LevelTwoTextNode" presStyleLbl="node3" presStyleIdx="1" presStyleCnt="9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3D6102-A80C-4423-B314-EF09C123738A}" type="pres">
      <dgm:prSet presAssocID="{79ABA03C-DACF-43CA-AC21-F867CDED9C3F}" presName="level3hierChild" presStyleCnt="0"/>
      <dgm:spPr/>
    </dgm:pt>
    <dgm:pt modelId="{4A162F4F-973D-41FA-8034-218CC9F11805}" type="pres">
      <dgm:prSet presAssocID="{ACDCDD97-EAD5-42D1-A8F4-78E826E78442}" presName="conn2-1" presStyleLbl="parChTrans1D2" presStyleIdx="3" presStyleCnt="10"/>
      <dgm:spPr/>
      <dgm:t>
        <a:bodyPr/>
        <a:lstStyle/>
        <a:p>
          <a:endParaRPr lang="es-ES"/>
        </a:p>
      </dgm:t>
    </dgm:pt>
    <dgm:pt modelId="{23C7665F-48FC-41EE-B6C3-08633A113C1D}" type="pres">
      <dgm:prSet presAssocID="{ACDCDD97-EAD5-42D1-A8F4-78E826E78442}" presName="connTx" presStyleLbl="parChTrans1D2" presStyleIdx="3" presStyleCnt="10"/>
      <dgm:spPr/>
      <dgm:t>
        <a:bodyPr/>
        <a:lstStyle/>
        <a:p>
          <a:endParaRPr lang="es-ES"/>
        </a:p>
      </dgm:t>
    </dgm:pt>
    <dgm:pt modelId="{72EF1B86-9D80-4234-8F8F-BC1707BB8316}" type="pres">
      <dgm:prSet presAssocID="{72812B02-6A70-4606-850B-33C02AFE0ACB}" presName="root2" presStyleCnt="0"/>
      <dgm:spPr/>
    </dgm:pt>
    <dgm:pt modelId="{F0479CED-A855-40F5-AE17-4742CFB0CCBE}" type="pres">
      <dgm:prSet presAssocID="{72812B02-6A70-4606-850B-33C02AFE0ACB}" presName="LevelTwoTextNode" presStyleLbl="node2" presStyleIdx="2" presStyleCnt="9" custScaleX="149033" custScaleY="2888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1F926F-1B7B-46E0-B759-F70F2DA7455B}" type="pres">
      <dgm:prSet presAssocID="{72812B02-6A70-4606-850B-33C02AFE0ACB}" presName="level3hierChild" presStyleCnt="0"/>
      <dgm:spPr/>
    </dgm:pt>
    <dgm:pt modelId="{3D08456D-7017-4571-8DF1-DFD35CC2E6E7}" type="pres">
      <dgm:prSet presAssocID="{30F46161-3F4C-4718-AEF4-6290D9474740}" presName="conn2-1" presStyleLbl="parChTrans1D3" presStyleIdx="3" presStyleCnt="10"/>
      <dgm:spPr/>
      <dgm:t>
        <a:bodyPr/>
        <a:lstStyle/>
        <a:p>
          <a:endParaRPr lang="es-ES"/>
        </a:p>
      </dgm:t>
    </dgm:pt>
    <dgm:pt modelId="{16770E00-40FB-48F2-9E16-429BA1BBC037}" type="pres">
      <dgm:prSet presAssocID="{30F46161-3F4C-4718-AEF4-6290D9474740}" presName="connTx" presStyleLbl="parChTrans1D3" presStyleIdx="3" presStyleCnt="10"/>
      <dgm:spPr/>
      <dgm:t>
        <a:bodyPr/>
        <a:lstStyle/>
        <a:p>
          <a:endParaRPr lang="es-ES"/>
        </a:p>
      </dgm:t>
    </dgm:pt>
    <dgm:pt modelId="{A400E08E-FCE6-4419-9CEF-9EB6361C2542}" type="pres">
      <dgm:prSet presAssocID="{04BA9E97-067D-4991-9D40-6D6C47CA988F}" presName="root2" presStyleCnt="0"/>
      <dgm:spPr/>
    </dgm:pt>
    <dgm:pt modelId="{86CB908D-6211-4897-8092-9B8ADC6D2FB4}" type="pres">
      <dgm:prSet presAssocID="{04BA9E97-067D-4991-9D40-6D6C47CA988F}" presName="LevelTwoTextNode" presStyleLbl="node3" presStyleIdx="2" presStyleCnt="9" custScaleX="147538" custScaleY="3292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F1212A-952F-408F-9956-1820F6FAD77C}" type="pres">
      <dgm:prSet presAssocID="{04BA9E97-067D-4991-9D40-6D6C47CA988F}" presName="level3hierChild" presStyleCnt="0"/>
      <dgm:spPr/>
    </dgm:pt>
    <dgm:pt modelId="{C3261D20-5B6A-476C-B9B2-40438426B40A}" type="pres">
      <dgm:prSet presAssocID="{7D827058-1F3F-4ACE-9C90-F68DA1064ECA}" presName="conn2-1" presStyleLbl="parChTrans1D2" presStyleIdx="4" presStyleCnt="10"/>
      <dgm:spPr/>
      <dgm:t>
        <a:bodyPr/>
        <a:lstStyle/>
        <a:p>
          <a:endParaRPr lang="es-ES"/>
        </a:p>
      </dgm:t>
    </dgm:pt>
    <dgm:pt modelId="{F96624A1-009E-4277-BCF0-7225B5740C84}" type="pres">
      <dgm:prSet presAssocID="{7D827058-1F3F-4ACE-9C90-F68DA1064ECA}" presName="connTx" presStyleLbl="parChTrans1D2" presStyleIdx="4" presStyleCnt="10"/>
      <dgm:spPr/>
      <dgm:t>
        <a:bodyPr/>
        <a:lstStyle/>
        <a:p>
          <a:endParaRPr lang="es-ES"/>
        </a:p>
      </dgm:t>
    </dgm:pt>
    <dgm:pt modelId="{2F874EBB-9F2A-462D-95D6-781A3856064F}" type="pres">
      <dgm:prSet presAssocID="{A750615B-6639-4946-B2F0-D6F4E1738C57}" presName="root2" presStyleCnt="0"/>
      <dgm:spPr/>
    </dgm:pt>
    <dgm:pt modelId="{79CF2F88-DC37-4F40-8220-BB86F1242CDA}" type="pres">
      <dgm:prSet presAssocID="{A750615B-6639-4946-B2F0-D6F4E1738C57}" presName="LevelTwoTextNode" presStyleLbl="node2" presStyleIdx="3" presStyleCnt="9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2B2DB7-E31D-411C-914F-5D5DBB82ABC4}" type="pres">
      <dgm:prSet presAssocID="{A750615B-6639-4946-B2F0-D6F4E1738C57}" presName="level3hierChild" presStyleCnt="0"/>
      <dgm:spPr/>
    </dgm:pt>
    <dgm:pt modelId="{73FD2520-82DA-4EDA-81D1-3560C7E1004B}" type="pres">
      <dgm:prSet presAssocID="{E7CAE2CF-D535-4254-A4DC-161699D08523}" presName="conn2-1" presStyleLbl="parChTrans1D3" presStyleIdx="4" presStyleCnt="10"/>
      <dgm:spPr/>
      <dgm:t>
        <a:bodyPr/>
        <a:lstStyle/>
        <a:p>
          <a:endParaRPr lang="es-ES"/>
        </a:p>
      </dgm:t>
    </dgm:pt>
    <dgm:pt modelId="{E59E1739-12C5-462F-9437-65C1ADB29B42}" type="pres">
      <dgm:prSet presAssocID="{E7CAE2CF-D535-4254-A4DC-161699D08523}" presName="connTx" presStyleLbl="parChTrans1D3" presStyleIdx="4" presStyleCnt="10"/>
      <dgm:spPr/>
      <dgm:t>
        <a:bodyPr/>
        <a:lstStyle/>
        <a:p>
          <a:endParaRPr lang="es-ES"/>
        </a:p>
      </dgm:t>
    </dgm:pt>
    <dgm:pt modelId="{219D21DE-05AF-419D-89BF-025E51EF01F4}" type="pres">
      <dgm:prSet presAssocID="{E0C84D73-7E27-40ED-9436-638DE119BD06}" presName="root2" presStyleCnt="0"/>
      <dgm:spPr/>
    </dgm:pt>
    <dgm:pt modelId="{24039A16-A38B-4261-9161-A6428929B8B0}" type="pres">
      <dgm:prSet presAssocID="{E0C84D73-7E27-40ED-9436-638DE119BD06}" presName="LevelTwoTextNode" presStyleLbl="node3" presStyleIdx="3" presStyleCnt="9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4A6BC7-8BBD-4343-A240-C3353D3761F8}" type="pres">
      <dgm:prSet presAssocID="{E0C84D73-7E27-40ED-9436-638DE119BD06}" presName="level3hierChild" presStyleCnt="0"/>
      <dgm:spPr/>
    </dgm:pt>
    <dgm:pt modelId="{F9C81F87-2459-4072-80C6-B108315D516B}" type="pres">
      <dgm:prSet presAssocID="{8F39BF11-F298-4E5E-A520-8BF6ACAD4426}" presName="conn2-1" presStyleLbl="parChTrans1D2" presStyleIdx="5" presStyleCnt="10"/>
      <dgm:spPr/>
      <dgm:t>
        <a:bodyPr/>
        <a:lstStyle/>
        <a:p>
          <a:endParaRPr lang="es-ES"/>
        </a:p>
      </dgm:t>
    </dgm:pt>
    <dgm:pt modelId="{6D007CBD-365C-450E-AFA6-2665234A7812}" type="pres">
      <dgm:prSet presAssocID="{8F39BF11-F298-4E5E-A520-8BF6ACAD4426}" presName="connTx" presStyleLbl="parChTrans1D2" presStyleIdx="5" presStyleCnt="10"/>
      <dgm:spPr/>
      <dgm:t>
        <a:bodyPr/>
        <a:lstStyle/>
        <a:p>
          <a:endParaRPr lang="es-ES"/>
        </a:p>
      </dgm:t>
    </dgm:pt>
    <dgm:pt modelId="{14AF8673-CBCE-4966-A16C-E4848B663EB7}" type="pres">
      <dgm:prSet presAssocID="{F94B7E36-9A16-4E68-8D19-81DAE1681D9C}" presName="root2" presStyleCnt="0"/>
      <dgm:spPr/>
    </dgm:pt>
    <dgm:pt modelId="{911088CC-2342-436E-8BF0-94F33979B493}" type="pres">
      <dgm:prSet presAssocID="{F94B7E36-9A16-4E68-8D19-81DAE1681D9C}" presName="LevelTwoTextNode" presStyleLbl="node2" presStyleIdx="4" presStyleCnt="9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C5531B-100F-43BE-80A0-9DA3A6984541}" type="pres">
      <dgm:prSet presAssocID="{F94B7E36-9A16-4E68-8D19-81DAE1681D9C}" presName="level3hierChild" presStyleCnt="0"/>
      <dgm:spPr/>
    </dgm:pt>
    <dgm:pt modelId="{79553E5E-31C3-41F1-9C51-350F5A8A71EC}" type="pres">
      <dgm:prSet presAssocID="{D3B3F803-CCEE-43F6-9628-38CEBCAD2DFE}" presName="conn2-1" presStyleLbl="parChTrans1D3" presStyleIdx="5" presStyleCnt="10"/>
      <dgm:spPr/>
      <dgm:t>
        <a:bodyPr/>
        <a:lstStyle/>
        <a:p>
          <a:endParaRPr lang="es-ES"/>
        </a:p>
      </dgm:t>
    </dgm:pt>
    <dgm:pt modelId="{1373E2E4-A307-434A-88F4-A8F3B3F69737}" type="pres">
      <dgm:prSet presAssocID="{D3B3F803-CCEE-43F6-9628-38CEBCAD2DFE}" presName="connTx" presStyleLbl="parChTrans1D3" presStyleIdx="5" presStyleCnt="10"/>
      <dgm:spPr/>
      <dgm:t>
        <a:bodyPr/>
        <a:lstStyle/>
        <a:p>
          <a:endParaRPr lang="es-ES"/>
        </a:p>
      </dgm:t>
    </dgm:pt>
    <dgm:pt modelId="{9F8B1829-6A1B-4622-BE9E-CA6C383872A5}" type="pres">
      <dgm:prSet presAssocID="{BE6A2A9C-BE22-4CC3-B5CA-C772BB4D4D12}" presName="root2" presStyleCnt="0"/>
      <dgm:spPr/>
    </dgm:pt>
    <dgm:pt modelId="{96ECB959-EB73-4A47-8180-8FE3B80E7DB4}" type="pres">
      <dgm:prSet presAssocID="{BE6A2A9C-BE22-4CC3-B5CA-C772BB4D4D12}" presName="LevelTwoTextNode" presStyleLbl="node3" presStyleIdx="4" presStyleCnt="9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47E8EB-A8A0-4208-80A1-BEA81AD32246}" type="pres">
      <dgm:prSet presAssocID="{BE6A2A9C-BE22-4CC3-B5CA-C772BB4D4D12}" presName="level3hierChild" presStyleCnt="0"/>
      <dgm:spPr/>
    </dgm:pt>
    <dgm:pt modelId="{3B78121D-6318-43FD-AAB3-604FC00D0120}" type="pres">
      <dgm:prSet presAssocID="{F7D1F231-2F56-40D2-98B2-7EE5F1F80449}" presName="conn2-1" presStyleLbl="parChTrans1D2" presStyleIdx="6" presStyleCnt="10"/>
      <dgm:spPr/>
      <dgm:t>
        <a:bodyPr/>
        <a:lstStyle/>
        <a:p>
          <a:endParaRPr lang="es-ES"/>
        </a:p>
      </dgm:t>
    </dgm:pt>
    <dgm:pt modelId="{30948F48-F386-4FBF-B380-5D9AE2C27EED}" type="pres">
      <dgm:prSet presAssocID="{F7D1F231-2F56-40D2-98B2-7EE5F1F80449}" presName="connTx" presStyleLbl="parChTrans1D2" presStyleIdx="6" presStyleCnt="10"/>
      <dgm:spPr/>
      <dgm:t>
        <a:bodyPr/>
        <a:lstStyle/>
        <a:p>
          <a:endParaRPr lang="es-ES"/>
        </a:p>
      </dgm:t>
    </dgm:pt>
    <dgm:pt modelId="{3AFFE321-D4DE-4BF2-92C1-4A07E13BF8CE}" type="pres">
      <dgm:prSet presAssocID="{400FDCC2-0D56-45A6-B5CD-F13CDAE2B6DF}" presName="root2" presStyleCnt="0"/>
      <dgm:spPr/>
    </dgm:pt>
    <dgm:pt modelId="{E6AE7F50-68BE-4341-ABD7-F9E4351E5C1B}" type="pres">
      <dgm:prSet presAssocID="{400FDCC2-0D56-45A6-B5CD-F13CDAE2B6DF}" presName="LevelTwoTextNode" presStyleLbl="node2" presStyleIdx="5" presStyleCnt="9" custScaleX="147477" custScaleY="100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F2F1F1-8C34-4D72-B8A5-28D639C4CAD0}" type="pres">
      <dgm:prSet presAssocID="{400FDCC2-0D56-45A6-B5CD-F13CDAE2B6DF}" presName="level3hierChild" presStyleCnt="0"/>
      <dgm:spPr/>
    </dgm:pt>
    <dgm:pt modelId="{5CCDA315-D3EA-4C2A-8AD7-FB073BFE9BB1}" type="pres">
      <dgm:prSet presAssocID="{03267197-564D-40C9-A4C4-82700687A4A4}" presName="conn2-1" presStyleLbl="parChTrans1D3" presStyleIdx="6" presStyleCnt="10"/>
      <dgm:spPr/>
      <dgm:t>
        <a:bodyPr/>
        <a:lstStyle/>
        <a:p>
          <a:endParaRPr lang="es-ES"/>
        </a:p>
      </dgm:t>
    </dgm:pt>
    <dgm:pt modelId="{EF59B956-4E92-4988-AE00-113A10710898}" type="pres">
      <dgm:prSet presAssocID="{03267197-564D-40C9-A4C4-82700687A4A4}" presName="connTx" presStyleLbl="parChTrans1D3" presStyleIdx="6" presStyleCnt="10"/>
      <dgm:spPr/>
      <dgm:t>
        <a:bodyPr/>
        <a:lstStyle/>
        <a:p>
          <a:endParaRPr lang="es-ES"/>
        </a:p>
      </dgm:t>
    </dgm:pt>
    <dgm:pt modelId="{D142C60B-4CF9-45D5-B844-51918D8B82D7}" type="pres">
      <dgm:prSet presAssocID="{3ED8182F-B10E-42A0-9210-3D27DC281549}" presName="root2" presStyleCnt="0"/>
      <dgm:spPr/>
    </dgm:pt>
    <dgm:pt modelId="{4299312C-725A-4595-B311-712A334B6E71}" type="pres">
      <dgm:prSet presAssocID="{3ED8182F-B10E-42A0-9210-3D27DC281549}" presName="LevelTwoTextNode" presStyleLbl="node3" presStyleIdx="5" presStyleCnt="9" custScaleX="147477" custLinFactNeighborX="-261" custLinFactNeighborY="86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8F7693-882E-4D88-BC61-C1032309632A}" type="pres">
      <dgm:prSet presAssocID="{3ED8182F-B10E-42A0-9210-3D27DC281549}" presName="level3hierChild" presStyleCnt="0"/>
      <dgm:spPr/>
    </dgm:pt>
    <dgm:pt modelId="{7CFC88EA-68D2-4477-8181-F3F35A359D96}" type="pres">
      <dgm:prSet presAssocID="{CC9F5A01-8A3F-41E0-BB67-F9353A3DAD55}" presName="conn2-1" presStyleLbl="parChTrans1D2" presStyleIdx="7" presStyleCnt="10"/>
      <dgm:spPr/>
      <dgm:t>
        <a:bodyPr/>
        <a:lstStyle/>
        <a:p>
          <a:endParaRPr lang="es-ES"/>
        </a:p>
      </dgm:t>
    </dgm:pt>
    <dgm:pt modelId="{E8B3DE48-73FF-4E36-8AD0-36E6E9FD439D}" type="pres">
      <dgm:prSet presAssocID="{CC9F5A01-8A3F-41E0-BB67-F9353A3DAD55}" presName="connTx" presStyleLbl="parChTrans1D2" presStyleIdx="7" presStyleCnt="10"/>
      <dgm:spPr/>
      <dgm:t>
        <a:bodyPr/>
        <a:lstStyle/>
        <a:p>
          <a:endParaRPr lang="es-ES"/>
        </a:p>
      </dgm:t>
    </dgm:pt>
    <dgm:pt modelId="{15C50F4D-A1E0-47B7-8DEF-2AA5A9280756}" type="pres">
      <dgm:prSet presAssocID="{5DB51959-A5CA-4C48-B42A-DA5A37E193C3}" presName="root2" presStyleCnt="0"/>
      <dgm:spPr/>
    </dgm:pt>
    <dgm:pt modelId="{B39AD777-EA23-4CA8-9716-87F3570E7215}" type="pres">
      <dgm:prSet presAssocID="{5DB51959-A5CA-4C48-B42A-DA5A37E193C3}" presName="LevelTwoTextNode" presStyleLbl="node2" presStyleIdx="6" presStyleCnt="9" custScaleX="1474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0262930-89A0-431F-BA66-2B29E4AD6838}" type="pres">
      <dgm:prSet presAssocID="{5DB51959-A5CA-4C48-B42A-DA5A37E193C3}" presName="level3hierChild" presStyleCnt="0"/>
      <dgm:spPr/>
    </dgm:pt>
    <dgm:pt modelId="{7F230054-BAC0-449B-AE7D-B9FFA43342E7}" type="pres">
      <dgm:prSet presAssocID="{0BA7C867-20A2-4566-A821-C9A12CFBE468}" presName="conn2-1" presStyleLbl="parChTrans1D3" presStyleIdx="7" presStyleCnt="10"/>
      <dgm:spPr/>
      <dgm:t>
        <a:bodyPr/>
        <a:lstStyle/>
        <a:p>
          <a:endParaRPr lang="es-ES"/>
        </a:p>
      </dgm:t>
    </dgm:pt>
    <dgm:pt modelId="{6818A09E-89E5-41A2-95EC-A3AE2F8F15F5}" type="pres">
      <dgm:prSet presAssocID="{0BA7C867-20A2-4566-A821-C9A12CFBE468}" presName="connTx" presStyleLbl="parChTrans1D3" presStyleIdx="7" presStyleCnt="10"/>
      <dgm:spPr/>
      <dgm:t>
        <a:bodyPr/>
        <a:lstStyle/>
        <a:p>
          <a:endParaRPr lang="es-ES"/>
        </a:p>
      </dgm:t>
    </dgm:pt>
    <dgm:pt modelId="{63FBC004-1597-41D8-B202-B95B92D1B1A3}" type="pres">
      <dgm:prSet presAssocID="{C5DDDAEB-1723-409B-96CB-CD9523B3207D}" presName="root2" presStyleCnt="0"/>
      <dgm:spPr/>
    </dgm:pt>
    <dgm:pt modelId="{C2F106D6-02D0-4259-B62C-1F9D57DFF2D7}" type="pres">
      <dgm:prSet presAssocID="{C5DDDAEB-1723-409B-96CB-CD9523B3207D}" presName="LevelTwoTextNode" presStyleLbl="node3" presStyleIdx="6" presStyleCnt="9" custScaleX="1474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A1C664-8F26-4F4D-86BB-D09D79FD056C}" type="pres">
      <dgm:prSet presAssocID="{C5DDDAEB-1723-409B-96CB-CD9523B3207D}" presName="level3hierChild" presStyleCnt="0"/>
      <dgm:spPr/>
    </dgm:pt>
    <dgm:pt modelId="{432E78E0-B68C-4A04-8751-E2295B6CC6AB}" type="pres">
      <dgm:prSet presAssocID="{BBBCE923-D913-4B9E-8D57-B977162500D9}" presName="conn2-1" presStyleLbl="parChTrans1D2" presStyleIdx="8" presStyleCnt="10"/>
      <dgm:spPr/>
      <dgm:t>
        <a:bodyPr/>
        <a:lstStyle/>
        <a:p>
          <a:endParaRPr lang="es-ES"/>
        </a:p>
      </dgm:t>
    </dgm:pt>
    <dgm:pt modelId="{C916C143-B830-409C-9C7A-A4DEA78B1E12}" type="pres">
      <dgm:prSet presAssocID="{BBBCE923-D913-4B9E-8D57-B977162500D9}" presName="connTx" presStyleLbl="parChTrans1D2" presStyleIdx="8" presStyleCnt="10"/>
      <dgm:spPr/>
      <dgm:t>
        <a:bodyPr/>
        <a:lstStyle/>
        <a:p>
          <a:endParaRPr lang="es-ES"/>
        </a:p>
      </dgm:t>
    </dgm:pt>
    <dgm:pt modelId="{C7F3465B-4808-4FC1-B22F-61E71F519A39}" type="pres">
      <dgm:prSet presAssocID="{629EB465-59AA-40BD-B24D-863D7EEC80CF}" presName="root2" presStyleCnt="0"/>
      <dgm:spPr/>
    </dgm:pt>
    <dgm:pt modelId="{5BE52C73-C7E1-409E-86AF-640CA992872D}" type="pres">
      <dgm:prSet presAssocID="{629EB465-59AA-40BD-B24D-863D7EEC80CF}" presName="LevelTwoTextNode" presStyleLbl="node2" presStyleIdx="7" presStyleCnt="9" custScaleX="1474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8C4617-AF95-463B-B7D0-0ADCA834CF7B}" type="pres">
      <dgm:prSet presAssocID="{629EB465-59AA-40BD-B24D-863D7EEC80CF}" presName="level3hierChild" presStyleCnt="0"/>
      <dgm:spPr/>
    </dgm:pt>
    <dgm:pt modelId="{C371D3F7-2030-409F-AE5B-F1B0C50B06B9}" type="pres">
      <dgm:prSet presAssocID="{AADB4058-F76B-4346-A8B7-655DE066B191}" presName="conn2-1" presStyleLbl="parChTrans1D3" presStyleIdx="8" presStyleCnt="10"/>
      <dgm:spPr/>
      <dgm:t>
        <a:bodyPr/>
        <a:lstStyle/>
        <a:p>
          <a:endParaRPr lang="es-ES"/>
        </a:p>
      </dgm:t>
    </dgm:pt>
    <dgm:pt modelId="{B0E1D6A8-8E30-4A14-B76E-0728AAA9CF4E}" type="pres">
      <dgm:prSet presAssocID="{AADB4058-F76B-4346-A8B7-655DE066B191}" presName="connTx" presStyleLbl="parChTrans1D3" presStyleIdx="8" presStyleCnt="10"/>
      <dgm:spPr/>
      <dgm:t>
        <a:bodyPr/>
        <a:lstStyle/>
        <a:p>
          <a:endParaRPr lang="es-ES"/>
        </a:p>
      </dgm:t>
    </dgm:pt>
    <dgm:pt modelId="{1D9765DC-CB0F-4FBE-81E6-A917F57E8F9E}" type="pres">
      <dgm:prSet presAssocID="{8A6E0A57-57D5-4EFB-981B-389FF1DEAB33}" presName="root2" presStyleCnt="0"/>
      <dgm:spPr/>
    </dgm:pt>
    <dgm:pt modelId="{BE4E26A7-DA01-47E6-9461-E129CBB12D52}" type="pres">
      <dgm:prSet presAssocID="{8A6E0A57-57D5-4EFB-981B-389FF1DEAB33}" presName="LevelTwoTextNode" presStyleLbl="node3" presStyleIdx="7" presStyleCnt="9" custScaleX="1474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8CE276-C00B-4962-AFFD-F81A819E6210}" type="pres">
      <dgm:prSet presAssocID="{8A6E0A57-57D5-4EFB-981B-389FF1DEAB33}" presName="level3hierChild" presStyleCnt="0"/>
      <dgm:spPr/>
    </dgm:pt>
    <dgm:pt modelId="{5C21ED79-0576-405E-9531-14DC7B407FC5}" type="pres">
      <dgm:prSet presAssocID="{84B58F45-FC70-4215-BB89-26FDD9C32405}" presName="conn2-1" presStyleLbl="parChTrans1D2" presStyleIdx="9" presStyleCnt="10"/>
      <dgm:spPr/>
      <dgm:t>
        <a:bodyPr/>
        <a:lstStyle/>
        <a:p>
          <a:endParaRPr lang="es-ES"/>
        </a:p>
      </dgm:t>
    </dgm:pt>
    <dgm:pt modelId="{2045116C-1C48-4B40-A71E-6A6457038AF1}" type="pres">
      <dgm:prSet presAssocID="{84B58F45-FC70-4215-BB89-26FDD9C32405}" presName="connTx" presStyleLbl="parChTrans1D2" presStyleIdx="9" presStyleCnt="10"/>
      <dgm:spPr/>
      <dgm:t>
        <a:bodyPr/>
        <a:lstStyle/>
        <a:p>
          <a:endParaRPr lang="es-ES"/>
        </a:p>
      </dgm:t>
    </dgm:pt>
    <dgm:pt modelId="{F7B005A4-DA29-4D80-8ADB-8054F324EC3E}" type="pres">
      <dgm:prSet presAssocID="{E94CE071-49AB-41E6-90C7-BAF8634CDF96}" presName="root2" presStyleCnt="0"/>
      <dgm:spPr/>
    </dgm:pt>
    <dgm:pt modelId="{F60EE8BB-D3AF-48A5-8C18-F301924E8B6F}" type="pres">
      <dgm:prSet presAssocID="{E94CE071-49AB-41E6-90C7-BAF8634CDF96}" presName="LevelTwoTextNode" presStyleLbl="node2" presStyleIdx="8" presStyleCnt="9" custScaleX="147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79D0CE-C872-4094-85FD-3C8AA0B1E255}" type="pres">
      <dgm:prSet presAssocID="{E94CE071-49AB-41E6-90C7-BAF8634CDF96}" presName="level3hierChild" presStyleCnt="0"/>
      <dgm:spPr/>
    </dgm:pt>
    <dgm:pt modelId="{DCD303CB-8521-408C-8E71-70068CF5830C}" type="pres">
      <dgm:prSet presAssocID="{DC9D59F1-C0D8-4AB3-98A5-1F67818FF7FC}" presName="conn2-1" presStyleLbl="parChTrans1D3" presStyleIdx="9" presStyleCnt="10"/>
      <dgm:spPr/>
      <dgm:t>
        <a:bodyPr/>
        <a:lstStyle/>
        <a:p>
          <a:endParaRPr lang="es-ES"/>
        </a:p>
      </dgm:t>
    </dgm:pt>
    <dgm:pt modelId="{6FE5C2BE-6567-431E-9470-EBAA9F9B0F26}" type="pres">
      <dgm:prSet presAssocID="{DC9D59F1-C0D8-4AB3-98A5-1F67818FF7FC}" presName="connTx" presStyleLbl="parChTrans1D3" presStyleIdx="9" presStyleCnt="10"/>
      <dgm:spPr/>
      <dgm:t>
        <a:bodyPr/>
        <a:lstStyle/>
        <a:p>
          <a:endParaRPr lang="es-ES"/>
        </a:p>
      </dgm:t>
    </dgm:pt>
    <dgm:pt modelId="{2A7AB521-FA2C-4192-B349-64B9E695FF35}" type="pres">
      <dgm:prSet presAssocID="{93F04CFA-F2D7-4037-A44C-C560FA948F6B}" presName="root2" presStyleCnt="0"/>
      <dgm:spPr/>
    </dgm:pt>
    <dgm:pt modelId="{386AA10F-6EBB-4645-93F5-ECF9ED0EF1EB}" type="pres">
      <dgm:prSet presAssocID="{93F04CFA-F2D7-4037-A44C-C560FA948F6B}" presName="LevelTwoTextNode" presStyleLbl="node3" presStyleIdx="8" presStyleCnt="9" custScaleX="147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7B61836-EA79-4BEF-9B01-C223211D0675}" type="pres">
      <dgm:prSet presAssocID="{93F04CFA-F2D7-4037-A44C-C560FA948F6B}" presName="level3hierChild" presStyleCnt="0"/>
      <dgm:spPr/>
    </dgm:pt>
  </dgm:ptLst>
  <dgm:cxnLst>
    <dgm:cxn modelId="{D86B8477-B5CA-45B1-A55A-D897BD753D78}" type="presOf" srcId="{BBBCE923-D913-4B9E-8D57-B977162500D9}" destId="{C916C143-B830-409C-9C7A-A4DEA78B1E12}" srcOrd="1" destOrd="0" presId="urn:microsoft.com/office/officeart/2008/layout/HorizontalMultiLevelHierarchy"/>
    <dgm:cxn modelId="{A815C5B6-1718-4866-8CCD-046104C3DEBE}" srcId="{31CFDBD8-F201-4883-A3F7-C2814B93C697}" destId="{F94B7E36-9A16-4E68-8D19-81DAE1681D9C}" srcOrd="5" destOrd="0" parTransId="{8F39BF11-F298-4E5E-A520-8BF6ACAD4426}" sibTransId="{E7FBB062-35D6-4920-91AF-D79A4FD67127}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A7C1EA94-3DAB-4E46-9FA1-B08629C8679B}" type="presOf" srcId="{D43217BC-ADC0-44D9-875D-918E4AA8ED8B}" destId="{E250E3F2-068D-42C1-9365-EC0F1CD5C26E}" srcOrd="1" destOrd="0" presId="urn:microsoft.com/office/officeart/2008/layout/HorizontalMultiLevelHierarchy"/>
    <dgm:cxn modelId="{07A84864-8280-4D54-85A4-9D5E9B7FC08E}" type="presOf" srcId="{04BA9E97-067D-4991-9D40-6D6C47CA988F}" destId="{86CB908D-6211-4897-8092-9B8ADC6D2FB4}" srcOrd="0" destOrd="0" presId="urn:microsoft.com/office/officeart/2008/layout/HorizontalMultiLevelHierarchy"/>
    <dgm:cxn modelId="{9E85B67F-9F1B-4CCF-9CE1-FC3ED1AB076F}" type="presOf" srcId="{F7D1F231-2F56-40D2-98B2-7EE5F1F80449}" destId="{3B78121D-6318-43FD-AAB3-604FC00D0120}" srcOrd="0" destOrd="0" presId="urn:microsoft.com/office/officeart/2008/layout/HorizontalMultiLevelHierarchy"/>
    <dgm:cxn modelId="{E091D371-F693-4717-AE4F-B2551CB81624}" type="presOf" srcId="{DC9D59F1-C0D8-4AB3-98A5-1F67818FF7FC}" destId="{DCD303CB-8521-408C-8E71-70068CF5830C}" srcOrd="0" destOrd="0" presId="urn:microsoft.com/office/officeart/2008/layout/HorizontalMultiLevelHierarchy"/>
    <dgm:cxn modelId="{282FAAD2-5A2C-403B-8F53-71DC0451EEDE}" type="presOf" srcId="{DC9D59F1-C0D8-4AB3-98A5-1F67818FF7FC}" destId="{6FE5C2BE-6567-431E-9470-EBAA9F9B0F26}" srcOrd="1" destOrd="0" presId="urn:microsoft.com/office/officeart/2008/layout/HorizontalMultiLevelHierarchy"/>
    <dgm:cxn modelId="{0A4B00B2-9546-4D83-8571-F98EA8DB070B}" srcId="{31CFDBD8-F201-4883-A3F7-C2814B93C697}" destId="{5DB51959-A5CA-4C48-B42A-DA5A37E193C3}" srcOrd="7" destOrd="0" parTransId="{CC9F5A01-8A3F-41E0-BB67-F9353A3DAD55}" sibTransId="{F58697FB-423B-44A1-991D-AD0B0AD74750}"/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EB115FAC-401C-45B0-94BC-1FB9BF8316A3}" srcId="{31CFDBD8-F201-4883-A3F7-C2814B93C697}" destId="{A750615B-6639-4946-B2F0-D6F4E1738C57}" srcOrd="4" destOrd="0" parTransId="{7D827058-1F3F-4ACE-9C90-F68DA1064ECA}" sibTransId="{31D072A3-4B0D-4138-9115-B65B66B04A7C}"/>
    <dgm:cxn modelId="{D89C19BC-A419-4499-BED8-4DC2C46291C9}" type="presOf" srcId="{F94B7E36-9A16-4E68-8D19-81DAE1681D9C}" destId="{911088CC-2342-436E-8BF0-94F33979B493}" srcOrd="0" destOrd="0" presId="urn:microsoft.com/office/officeart/2008/layout/HorizontalMultiLevelHierarchy"/>
    <dgm:cxn modelId="{A0E140B1-1C4D-4186-8C63-647D5C720089}" srcId="{400FDCC2-0D56-45A6-B5CD-F13CDAE2B6DF}" destId="{3ED8182F-B10E-42A0-9210-3D27DC281549}" srcOrd="0" destOrd="0" parTransId="{03267197-564D-40C9-A4C4-82700687A4A4}" sibTransId="{F9221033-ACDE-40C4-9BD0-8EA07E67930B}"/>
    <dgm:cxn modelId="{E4BA87F6-EE98-4941-BCA3-5DBDDE3656CE}" type="presOf" srcId="{03267197-564D-40C9-A4C4-82700687A4A4}" destId="{EF59B956-4E92-4988-AE00-113A10710898}" srcOrd="1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B71FA2AD-81B9-462E-95AB-9B2AE482036E}" type="presOf" srcId="{8F39BF11-F298-4E5E-A520-8BF6ACAD4426}" destId="{F9C81F87-2459-4072-80C6-B108315D516B}" srcOrd="0" destOrd="0" presId="urn:microsoft.com/office/officeart/2008/layout/HorizontalMultiLevelHierarchy"/>
    <dgm:cxn modelId="{6DB23CD2-B4B3-4FF8-A225-E54C93276048}" type="presOf" srcId="{629EB465-59AA-40BD-B24D-863D7EEC80CF}" destId="{5BE52C73-C7E1-409E-86AF-640CA992872D}" srcOrd="0" destOrd="0" presId="urn:microsoft.com/office/officeart/2008/layout/HorizontalMultiLevelHierarchy"/>
    <dgm:cxn modelId="{D87891BE-1404-475D-BD99-F930ED67CE6E}" type="presOf" srcId="{93F04CFA-F2D7-4037-A44C-C560FA948F6B}" destId="{386AA10F-6EBB-4645-93F5-ECF9ED0EF1EB}" srcOrd="0" destOrd="0" presId="urn:microsoft.com/office/officeart/2008/layout/HorizontalMultiLevelHierarchy"/>
    <dgm:cxn modelId="{315B968F-C843-4ACF-AB65-1F5F32305BE8}" type="presOf" srcId="{AADB4058-F76B-4346-A8B7-655DE066B191}" destId="{B0E1D6A8-8E30-4A14-B76E-0728AAA9CF4E}" srcOrd="1" destOrd="0" presId="urn:microsoft.com/office/officeart/2008/layout/HorizontalMultiLevelHierarchy"/>
    <dgm:cxn modelId="{6D05B6D2-2E6C-405B-BE9D-05ECB1478F6B}" srcId="{F94B7E36-9A16-4E68-8D19-81DAE1681D9C}" destId="{BE6A2A9C-BE22-4CC3-B5CA-C772BB4D4D12}" srcOrd="0" destOrd="0" parTransId="{D3B3F803-CCEE-43F6-9628-38CEBCAD2DFE}" sibTransId="{F45C762D-DD70-4C9F-89EC-99E7D671AE07}"/>
    <dgm:cxn modelId="{2036390E-1CAF-44E5-884D-7EEAA77F2212}" type="presOf" srcId="{8F39BF11-F298-4E5E-A520-8BF6ACAD4426}" destId="{6D007CBD-365C-450E-AFA6-2665234A7812}" srcOrd="1" destOrd="0" presId="urn:microsoft.com/office/officeart/2008/layout/HorizontalMultiLevelHierarchy"/>
    <dgm:cxn modelId="{4E4E51E4-E835-4782-9A20-A57408E36AC0}" type="presOf" srcId="{D3B3F803-CCEE-43F6-9628-38CEBCAD2DFE}" destId="{79553E5E-31C3-41F1-9C51-350F5A8A71EC}" srcOrd="0" destOrd="0" presId="urn:microsoft.com/office/officeart/2008/layout/HorizontalMultiLevelHierarchy"/>
    <dgm:cxn modelId="{683F5126-11D8-4B21-A039-0392F6D1B679}" type="presOf" srcId="{BE6A2A9C-BE22-4CC3-B5CA-C772BB4D4D12}" destId="{96ECB959-EB73-4A47-8180-8FE3B80E7DB4}" srcOrd="0" destOrd="0" presId="urn:microsoft.com/office/officeart/2008/layout/HorizontalMultiLevelHierarchy"/>
    <dgm:cxn modelId="{5E79A393-25D8-4A6F-B7AD-D575E6F5992C}" type="presOf" srcId="{30F46161-3F4C-4718-AEF4-6290D9474740}" destId="{3D08456D-7017-4571-8DF1-DFD35CC2E6E7}" srcOrd="0" destOrd="0" presId="urn:microsoft.com/office/officeart/2008/layout/HorizontalMultiLevelHierarchy"/>
    <dgm:cxn modelId="{96DA19CC-1E8E-4971-974E-5A21378C06A0}" type="presOf" srcId="{ACDCDD97-EAD5-42D1-A8F4-78E826E78442}" destId="{23C7665F-48FC-41EE-B6C3-08633A113C1D}" srcOrd="1" destOrd="0" presId="urn:microsoft.com/office/officeart/2008/layout/HorizontalMultiLevelHierarchy"/>
    <dgm:cxn modelId="{19D758B2-799F-4E59-B5D2-F2F3B01615CD}" type="presOf" srcId="{30F46161-3F4C-4718-AEF4-6290D9474740}" destId="{16770E00-40FB-48F2-9E16-429BA1BBC037}" srcOrd="1" destOrd="0" presId="urn:microsoft.com/office/officeart/2008/layout/HorizontalMultiLevelHierarchy"/>
    <dgm:cxn modelId="{8C71F28E-5DDF-4D3F-B735-0DF0C4CFCF9B}" type="presOf" srcId="{5DB51959-A5CA-4C48-B42A-DA5A37E193C3}" destId="{B39AD777-EA23-4CA8-9716-87F3570E7215}" srcOrd="0" destOrd="0" presId="urn:microsoft.com/office/officeart/2008/layout/HorizontalMultiLevelHierarchy"/>
    <dgm:cxn modelId="{01EAADC7-EEC0-4E96-B544-AD931ED713BB}" type="presOf" srcId="{84B58F45-FC70-4215-BB89-26FDD9C32405}" destId="{5C21ED79-0576-405E-9531-14DC7B407FC5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1616C823-6B2C-4F61-9BBA-16A76161983A}" type="presOf" srcId="{79ABA03C-DACF-43CA-AC21-F867CDED9C3F}" destId="{F826AF84-6F14-4479-90AD-26848EC5C5C8}" srcOrd="0" destOrd="0" presId="urn:microsoft.com/office/officeart/2008/layout/HorizontalMultiLevelHierarchy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E2554E10-E4BB-46B3-BB3E-69D9EBB33EAD}" type="presOf" srcId="{400FDCC2-0D56-45A6-B5CD-F13CDAE2B6DF}" destId="{E6AE7F50-68BE-4341-ABD7-F9E4351E5C1B}" srcOrd="0" destOrd="0" presId="urn:microsoft.com/office/officeart/2008/layout/HorizontalMultiLevelHierarchy"/>
    <dgm:cxn modelId="{550C94F4-3EAA-452E-AFBA-36A1315436AC}" type="presOf" srcId="{E94CE071-49AB-41E6-90C7-BAF8634CDF96}" destId="{F60EE8BB-D3AF-48A5-8C18-F301924E8B6F}" srcOrd="0" destOrd="0" presId="urn:microsoft.com/office/officeart/2008/layout/HorizontalMultiLevelHierarchy"/>
    <dgm:cxn modelId="{41695F5F-A04B-4B51-900A-AD8F5DAFCC39}" srcId="{72812B02-6A70-4606-850B-33C02AFE0ACB}" destId="{04BA9E97-067D-4991-9D40-6D6C47CA988F}" srcOrd="0" destOrd="0" parTransId="{30F46161-3F4C-4718-AEF4-6290D9474740}" sibTransId="{52160D39-0039-4503-A822-0386600B16D5}"/>
    <dgm:cxn modelId="{3595BE54-3830-4687-A1A1-2B2743C4EB3B}" type="presOf" srcId="{0BA7C867-20A2-4566-A821-C9A12CFBE468}" destId="{6818A09E-89E5-41A2-95EC-A3AE2F8F15F5}" srcOrd="1" destOrd="0" presId="urn:microsoft.com/office/officeart/2008/layout/HorizontalMultiLevelHierarchy"/>
    <dgm:cxn modelId="{5813A0FC-6414-4964-80A5-BFB6311228A1}" type="presOf" srcId="{CC9F5A01-8A3F-41E0-BB67-F9353A3DAD55}" destId="{E8B3DE48-73FF-4E36-8AD0-36E6E9FD439D}" srcOrd="1" destOrd="0" presId="urn:microsoft.com/office/officeart/2008/layout/HorizontalMultiLevelHierarchy"/>
    <dgm:cxn modelId="{DBB22F97-FDBF-4552-B209-B8D5FA5449DF}" srcId="{629EB465-59AA-40BD-B24D-863D7EEC80CF}" destId="{8A6E0A57-57D5-4EFB-981B-389FF1DEAB33}" srcOrd="0" destOrd="0" parTransId="{AADB4058-F76B-4346-A8B7-655DE066B191}" sibTransId="{368FC7D0-55CC-4BE0-8A59-79EA6A7CA549}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7EEF4D9E-6665-4BA4-9941-C6D097A4308F}" type="presOf" srcId="{72812B02-6A70-4606-850B-33C02AFE0ACB}" destId="{F0479CED-A855-40F5-AE17-4742CFB0CCBE}" srcOrd="0" destOrd="0" presId="urn:microsoft.com/office/officeart/2008/layout/HorizontalMultiLevelHierarchy"/>
    <dgm:cxn modelId="{32056C9E-D5AC-4B8E-813C-B9ECD5F0631C}" srcId="{31CFDBD8-F201-4883-A3F7-C2814B93C697}" destId="{E94CE071-49AB-41E6-90C7-BAF8634CDF96}" srcOrd="9" destOrd="0" parTransId="{84B58F45-FC70-4215-BB89-26FDD9C32405}" sibTransId="{2BDE4E96-D396-4ACC-8474-1D7A1E844C39}"/>
    <dgm:cxn modelId="{E7964F2D-1E52-4FC5-9BEF-39C32BD5FC5B}" type="presOf" srcId="{02670FC6-25A5-49C0-A25A-07823D5DF919}" destId="{E3D57AFD-4755-416B-9287-1F1D059458AC}" srcOrd="1" destOrd="0" presId="urn:microsoft.com/office/officeart/2008/layout/HorizontalMultiLevelHierarchy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9B0FB66F-8EDE-4AB2-891D-3BAE1C5591DD}" type="presOf" srcId="{3CB40E9F-1E25-4507-A39A-E36E478C6CCF}" destId="{419A6877-7E6F-4899-B585-EA68DE360100}" srcOrd="1" destOrd="0" presId="urn:microsoft.com/office/officeart/2008/layout/HorizontalMultiLevelHierarchy"/>
    <dgm:cxn modelId="{334BBF73-E05F-4F35-9D5E-2C2C896A0084}" type="presOf" srcId="{3CB40E9F-1E25-4507-A39A-E36E478C6CCF}" destId="{0A51E5FA-2204-4A68-8CEA-567481D079C6}" srcOrd="0" destOrd="0" presId="urn:microsoft.com/office/officeart/2008/layout/HorizontalMultiLevelHierarchy"/>
    <dgm:cxn modelId="{6D610B3C-FF0D-46A8-93C7-AE04804C2EDA}" srcId="{31CFDBD8-F201-4883-A3F7-C2814B93C697}" destId="{68204E32-F83C-41DA-8097-29B238DB259C}" srcOrd="2" destOrd="0" parTransId="{3FB55236-421B-45F1-8E2E-5DA50508C414}" sibTransId="{40BE6404-D965-4578-B18F-62B576A763BC}"/>
    <dgm:cxn modelId="{A0F292C2-884D-46C9-B6F6-AB82C043B86B}" type="presOf" srcId="{A750615B-6639-4946-B2F0-D6F4E1738C57}" destId="{79CF2F88-DC37-4F40-8220-BB86F1242CDA}" srcOrd="0" destOrd="0" presId="urn:microsoft.com/office/officeart/2008/layout/HorizontalMultiLevelHierarchy"/>
    <dgm:cxn modelId="{821999CA-8F4F-4A45-9E44-5EF704E87CB2}" type="presOf" srcId="{8A6E0A57-57D5-4EFB-981B-389FF1DEAB33}" destId="{BE4E26A7-DA01-47E6-9461-E129CBB12D52}" srcOrd="0" destOrd="0" presId="urn:microsoft.com/office/officeart/2008/layout/HorizontalMultiLevelHierarchy"/>
    <dgm:cxn modelId="{F1210EA9-E3E3-490F-8BB7-BBF5BB88FC6C}" type="presOf" srcId="{0BA7C867-20A2-4566-A821-C9A12CFBE468}" destId="{7F230054-BAC0-449B-AE7D-B9FFA43342E7}" srcOrd="0" destOrd="0" presId="urn:microsoft.com/office/officeart/2008/layout/HorizontalMultiLevelHierarchy"/>
    <dgm:cxn modelId="{7366057A-0AE3-49EE-8DE9-811695CC878F}" type="presOf" srcId="{E0C84D73-7E27-40ED-9436-638DE119BD06}" destId="{24039A16-A38B-4261-9161-A6428929B8B0}" srcOrd="0" destOrd="0" presId="urn:microsoft.com/office/officeart/2008/layout/HorizontalMultiLevelHierarchy"/>
    <dgm:cxn modelId="{F00C5C6D-A687-4C86-B894-5DC87FF002B6}" type="presOf" srcId="{E7CAE2CF-D535-4254-A4DC-161699D08523}" destId="{73FD2520-82DA-4EDA-81D1-3560C7E1004B}" srcOrd="0" destOrd="0" presId="urn:microsoft.com/office/officeart/2008/layout/HorizontalMultiLevelHierarchy"/>
    <dgm:cxn modelId="{D80AA7CB-9790-4EAC-9E58-3FBDB974D827}" type="presOf" srcId="{E7CAE2CF-D535-4254-A4DC-161699D08523}" destId="{E59E1739-12C5-462F-9437-65C1ADB29B42}" srcOrd="1" destOrd="0" presId="urn:microsoft.com/office/officeart/2008/layout/HorizontalMultiLevelHierarchy"/>
    <dgm:cxn modelId="{8BEC86DA-394E-4B01-88D0-583E3063F1A6}" type="presOf" srcId="{84B58F45-FC70-4215-BB89-26FDD9C32405}" destId="{2045116C-1C48-4B40-A71E-6A6457038AF1}" srcOrd="1" destOrd="0" presId="urn:microsoft.com/office/officeart/2008/layout/HorizontalMultiLevelHierarchy"/>
    <dgm:cxn modelId="{F50E3B84-8ABC-4008-9191-27AC9F222FB6}" srcId="{5DB51959-A5CA-4C48-B42A-DA5A37E193C3}" destId="{C5DDDAEB-1723-409B-96CB-CD9523B3207D}" srcOrd="0" destOrd="0" parTransId="{0BA7C867-20A2-4566-A821-C9A12CFBE468}" sibTransId="{6FE9A005-373C-4238-9BE6-8AEBBC81DD76}"/>
    <dgm:cxn modelId="{DC737FFE-20DB-482D-9AB2-F4E5A4F6BDFF}" type="presOf" srcId="{CC9F5A01-8A3F-41E0-BB67-F9353A3DAD55}" destId="{7CFC88EA-68D2-4477-8181-F3F35A359D96}" srcOrd="0" destOrd="0" presId="urn:microsoft.com/office/officeart/2008/layout/HorizontalMultiLevelHierarchy"/>
    <dgm:cxn modelId="{EE6A13DE-7750-4CBA-9703-79D16B02E6B4}" type="presOf" srcId="{9FFDFCE2-0AF7-4D13-A363-2B194389D641}" destId="{B59C0867-8BFC-47AE-AF69-8A67F91DED6D}" srcOrd="0" destOrd="0" presId="urn:microsoft.com/office/officeart/2008/layout/HorizontalMultiLevelHierarchy"/>
    <dgm:cxn modelId="{39E16A11-3098-48A3-A48B-D9621C4B8B83}" type="presOf" srcId="{D43217BC-ADC0-44D9-875D-918E4AA8ED8B}" destId="{6682B282-0275-49B3-A79F-7A10FBC19BD6}" srcOrd="0" destOrd="0" presId="urn:microsoft.com/office/officeart/2008/layout/HorizontalMultiLevelHierarchy"/>
    <dgm:cxn modelId="{38396932-B4D5-43FD-A25D-F50565FE7BDE}" type="presOf" srcId="{3FB55236-421B-45F1-8E2E-5DA50508C414}" destId="{C68F42FD-DAEA-46CA-B158-2C54EACDB214}" srcOrd="0" destOrd="0" presId="urn:microsoft.com/office/officeart/2008/layout/HorizontalMultiLevelHierarchy"/>
    <dgm:cxn modelId="{9346E35F-A0F4-48DE-B9BE-E7664F6BF9B6}" type="presOf" srcId="{BBBCE923-D913-4B9E-8D57-B977162500D9}" destId="{432E78E0-B68C-4A04-8751-E2295B6CC6AB}" srcOrd="0" destOrd="0" presId="urn:microsoft.com/office/officeart/2008/layout/HorizontalMultiLevelHierarchy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D8428BD3-526E-4F81-9151-CD9DCBB28E60}" srcId="{A15EBFA8-2B4C-45B9-B9EC-428A4C2A3C19}" destId="{9FFDFCE2-0AF7-4D13-A363-2B194389D641}" srcOrd="0" destOrd="0" parTransId="{02670FC6-25A5-49C0-A25A-07823D5DF919}" sibTransId="{5A074F30-C3F5-4EB6-9359-6A92D0A30EEF}"/>
    <dgm:cxn modelId="{4165C206-5731-40D2-AC8A-449FD4A29F0F}" srcId="{68204E32-F83C-41DA-8097-29B238DB259C}" destId="{79ABA03C-DACF-43CA-AC21-F867CDED9C3F}" srcOrd="0" destOrd="0" parTransId="{3CB40E9F-1E25-4507-A39A-E36E478C6CCF}" sibTransId="{8BB37E8D-5C29-46F9-A549-F0D6D9345F8F}"/>
    <dgm:cxn modelId="{6C81F2A9-BCAB-419C-ADD2-68C7C537AF19}" type="presOf" srcId="{A15EBFA8-2B4C-45B9-B9EC-428A4C2A3C19}" destId="{D6F5E96E-EAFE-4C4B-B565-57A2EAFD8D44}" srcOrd="0" destOrd="0" presId="urn:microsoft.com/office/officeart/2008/layout/HorizontalMultiLevelHierarchy"/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5F71F92E-8826-4223-B398-67D9A7FF8987}" type="presOf" srcId="{3FB55236-421B-45F1-8E2E-5DA50508C414}" destId="{37886F83-4425-47D2-AFAB-FB23ED302BF6}" srcOrd="1" destOrd="0" presId="urn:microsoft.com/office/officeart/2008/layout/HorizontalMultiLevelHierarchy"/>
    <dgm:cxn modelId="{29C8F82C-E660-4877-80EC-48FE7A2CD25A}" srcId="{31CFDBD8-F201-4883-A3F7-C2814B93C697}" destId="{629EB465-59AA-40BD-B24D-863D7EEC80CF}" srcOrd="8" destOrd="0" parTransId="{BBBCE923-D913-4B9E-8D57-B977162500D9}" sibTransId="{6B5C3B3A-7FFB-45C8-8A36-34158D147936}"/>
    <dgm:cxn modelId="{713E6C7F-D1AE-428C-A359-C2FFA659D56D}" type="presOf" srcId="{AADB4058-F76B-4346-A8B7-655DE066B191}" destId="{C371D3F7-2030-409F-AE5B-F1B0C50B06B9}" srcOrd="0" destOrd="0" presId="urn:microsoft.com/office/officeart/2008/layout/HorizontalMultiLevelHierarchy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207277AF-D52C-4F49-8681-CC49BF976018}" srcId="{A750615B-6639-4946-B2F0-D6F4E1738C57}" destId="{E0C84D73-7E27-40ED-9436-638DE119BD06}" srcOrd="0" destOrd="0" parTransId="{E7CAE2CF-D535-4254-A4DC-161699D08523}" sibTransId="{FB2630E9-6E9B-4D11-AFDA-509A82D4D12B}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4D2697F0-5CE2-4F78-B805-7A1688EC960B}" srcId="{E94CE071-49AB-41E6-90C7-BAF8634CDF96}" destId="{93F04CFA-F2D7-4037-A44C-C560FA948F6B}" srcOrd="0" destOrd="0" parTransId="{DC9D59F1-C0D8-4AB3-98A5-1F67818FF7FC}" sibTransId="{00DEB937-CC46-4B52-BE4B-C8AD8D6094DA}"/>
    <dgm:cxn modelId="{DB3F6B32-DDF4-4AF1-A84C-B5DB445119B9}" type="presOf" srcId="{7D827058-1F3F-4ACE-9C90-F68DA1064ECA}" destId="{C3261D20-5B6A-476C-B9B2-40438426B40A}" srcOrd="0" destOrd="0" presId="urn:microsoft.com/office/officeart/2008/layout/HorizontalMultiLevelHierarchy"/>
    <dgm:cxn modelId="{03BC918B-0CCB-41F6-A811-1829DCB2C82C}" srcId="{31CFDBD8-F201-4883-A3F7-C2814B93C697}" destId="{400FDCC2-0D56-45A6-B5CD-F13CDAE2B6DF}" srcOrd="6" destOrd="0" parTransId="{F7D1F231-2F56-40D2-98B2-7EE5F1F80449}" sibTransId="{F1ABB69C-D388-4A3B-9106-594CC633E867}"/>
    <dgm:cxn modelId="{0C594B78-2BA7-42DF-A659-6EE47D39B7C2}" type="presOf" srcId="{3ED8182F-B10E-42A0-9210-3D27DC281549}" destId="{4299312C-725A-4595-B311-712A334B6E71}" srcOrd="0" destOrd="0" presId="urn:microsoft.com/office/officeart/2008/layout/HorizontalMultiLevelHierarchy"/>
    <dgm:cxn modelId="{86A1ED08-019F-45E6-8459-BF0F6476FB8C}" type="presOf" srcId="{68204E32-F83C-41DA-8097-29B238DB259C}" destId="{8E6282AA-0892-406A-9ECE-FAC09AF30181}" srcOrd="0" destOrd="0" presId="urn:microsoft.com/office/officeart/2008/layout/HorizontalMultiLevelHierarchy"/>
    <dgm:cxn modelId="{EC892789-9924-4E73-84DD-92CFE91361E1}" type="presOf" srcId="{ACDCDD97-EAD5-42D1-A8F4-78E826E78442}" destId="{4A162F4F-973D-41FA-8034-218CC9F11805}" srcOrd="0" destOrd="0" presId="urn:microsoft.com/office/officeart/2008/layout/HorizontalMultiLevelHierarchy"/>
    <dgm:cxn modelId="{781B7797-EBA0-4B90-9031-27F743C10981}" type="presOf" srcId="{C5DDDAEB-1723-409B-96CB-CD9523B3207D}" destId="{C2F106D6-02D0-4259-B62C-1F9D57DFF2D7}" srcOrd="0" destOrd="0" presId="urn:microsoft.com/office/officeart/2008/layout/HorizontalMultiLevelHierarchy"/>
    <dgm:cxn modelId="{4DD5EEC2-5DC9-418E-81EA-5D314EDFF7AA}" type="presOf" srcId="{02670FC6-25A5-49C0-A25A-07823D5DF919}" destId="{FFE6C433-23E2-4A16-8CB0-A9B3F9A6C03D}" srcOrd="0" destOrd="0" presId="urn:microsoft.com/office/officeart/2008/layout/HorizontalMultiLevelHierarchy"/>
    <dgm:cxn modelId="{2B73FEB5-3342-4758-9CF7-7DC218578455}" type="presOf" srcId="{F7D1F231-2F56-40D2-98B2-7EE5F1F80449}" destId="{30948F48-F386-4FBF-B380-5D9AE2C27EED}" srcOrd="1" destOrd="0" presId="urn:microsoft.com/office/officeart/2008/layout/HorizontalMultiLevelHierarchy"/>
    <dgm:cxn modelId="{64B865BA-99F5-4EE2-8A83-725BCD6386BE}" type="presOf" srcId="{03267197-564D-40C9-A4C4-82700687A4A4}" destId="{5CCDA315-D3EA-4C2A-8AD7-FB073BFE9BB1}" srcOrd="0" destOrd="0" presId="urn:microsoft.com/office/officeart/2008/layout/HorizontalMultiLevelHierarchy"/>
    <dgm:cxn modelId="{671B8F05-0B8F-4AD4-A395-8775D063C5BF}" type="presOf" srcId="{D3B3F803-CCEE-43F6-9628-38CEBCAD2DFE}" destId="{1373E2E4-A307-434A-88F4-A8F3B3F69737}" srcOrd="1" destOrd="0" presId="urn:microsoft.com/office/officeart/2008/layout/HorizontalMultiLevelHierarchy"/>
    <dgm:cxn modelId="{1D3C5A2D-3CBB-4B4E-873D-7D184F228156}" srcId="{31CFDBD8-F201-4883-A3F7-C2814B93C697}" destId="{72812B02-6A70-4606-850B-33C02AFE0ACB}" srcOrd="3" destOrd="0" parTransId="{ACDCDD97-EAD5-42D1-A8F4-78E826E78442}" sibTransId="{8BCD7796-836F-4DF4-8C63-9A60A5ECDFC7}"/>
    <dgm:cxn modelId="{4B4EF322-01BD-4FE6-ABBA-1AB09A7952FE}" type="presOf" srcId="{7D827058-1F3F-4ACE-9C90-F68DA1064ECA}" destId="{F96624A1-009E-4277-BCF0-7225B5740C84}" srcOrd="1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0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1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  <dgm:cxn modelId="{C8067AB3-66F3-4DF7-9BDA-DFB18359CDE2}" type="presParOf" srcId="{DF05AACB-A352-4449-939C-F96D6114A000}" destId="{6682B282-0275-49B3-A79F-7A10FBC19BD6}" srcOrd="2" destOrd="0" presId="urn:microsoft.com/office/officeart/2008/layout/HorizontalMultiLevelHierarchy"/>
    <dgm:cxn modelId="{02447C5E-5208-4E18-8440-5C8540788CCA}" type="presParOf" srcId="{6682B282-0275-49B3-A79F-7A10FBC19BD6}" destId="{E250E3F2-068D-42C1-9365-EC0F1CD5C26E}" srcOrd="0" destOrd="0" presId="urn:microsoft.com/office/officeart/2008/layout/HorizontalMultiLevelHierarchy"/>
    <dgm:cxn modelId="{54CD84E9-85E7-4741-960E-F39BAAE09291}" type="presParOf" srcId="{DF05AACB-A352-4449-939C-F96D6114A000}" destId="{D0B1B385-8D83-4B3F-ADAD-95BCDF8842BA}" srcOrd="3" destOrd="0" presId="urn:microsoft.com/office/officeart/2008/layout/HorizontalMultiLevelHierarchy"/>
    <dgm:cxn modelId="{CFB4380B-F8EB-4E73-9835-CE7E52F18132}" type="presParOf" srcId="{D0B1B385-8D83-4B3F-ADAD-95BCDF8842BA}" destId="{D6F5E96E-EAFE-4C4B-B565-57A2EAFD8D44}" srcOrd="0" destOrd="0" presId="urn:microsoft.com/office/officeart/2008/layout/HorizontalMultiLevelHierarchy"/>
    <dgm:cxn modelId="{B2130BAC-C376-4543-A1B1-9FF61294537A}" type="presParOf" srcId="{D0B1B385-8D83-4B3F-ADAD-95BCDF8842BA}" destId="{C03F6B51-7F7B-441D-A701-BAB0451E43A9}" srcOrd="1" destOrd="0" presId="urn:microsoft.com/office/officeart/2008/layout/HorizontalMultiLevelHierarchy"/>
    <dgm:cxn modelId="{83E336F9-329F-4F6A-8B8E-4529086422CD}" type="presParOf" srcId="{C03F6B51-7F7B-441D-A701-BAB0451E43A9}" destId="{FFE6C433-23E2-4A16-8CB0-A9B3F9A6C03D}" srcOrd="0" destOrd="0" presId="urn:microsoft.com/office/officeart/2008/layout/HorizontalMultiLevelHierarchy"/>
    <dgm:cxn modelId="{B2C3362A-22D2-47AA-B548-3C987D310A81}" type="presParOf" srcId="{FFE6C433-23E2-4A16-8CB0-A9B3F9A6C03D}" destId="{E3D57AFD-4755-416B-9287-1F1D059458AC}" srcOrd="0" destOrd="0" presId="urn:microsoft.com/office/officeart/2008/layout/HorizontalMultiLevelHierarchy"/>
    <dgm:cxn modelId="{762BEB3B-11FE-4977-B0F4-4D4ED3933D95}" type="presParOf" srcId="{C03F6B51-7F7B-441D-A701-BAB0451E43A9}" destId="{BDCDEEE9-D755-4633-B7C9-BDC089202D88}" srcOrd="1" destOrd="0" presId="urn:microsoft.com/office/officeart/2008/layout/HorizontalMultiLevelHierarchy"/>
    <dgm:cxn modelId="{AB909173-95EE-44C7-B19E-717C9BA078F1}" type="presParOf" srcId="{BDCDEEE9-D755-4633-B7C9-BDC089202D88}" destId="{B59C0867-8BFC-47AE-AF69-8A67F91DED6D}" srcOrd="0" destOrd="0" presId="urn:microsoft.com/office/officeart/2008/layout/HorizontalMultiLevelHierarchy"/>
    <dgm:cxn modelId="{166075E7-A2FB-4B35-8F18-B346D863C491}" type="presParOf" srcId="{BDCDEEE9-D755-4633-B7C9-BDC089202D88}" destId="{820C1153-8597-4E33-BDFC-3A0C7E357D2D}" srcOrd="1" destOrd="0" presId="urn:microsoft.com/office/officeart/2008/layout/HorizontalMultiLevelHierarchy"/>
    <dgm:cxn modelId="{4A8862A9-BE48-4E4F-B0B8-464085F23443}" type="presParOf" srcId="{DF05AACB-A352-4449-939C-F96D6114A000}" destId="{C68F42FD-DAEA-46CA-B158-2C54EACDB214}" srcOrd="4" destOrd="0" presId="urn:microsoft.com/office/officeart/2008/layout/HorizontalMultiLevelHierarchy"/>
    <dgm:cxn modelId="{56B20B59-5430-4A45-9F36-447E9E686F05}" type="presParOf" srcId="{C68F42FD-DAEA-46CA-B158-2C54EACDB214}" destId="{37886F83-4425-47D2-AFAB-FB23ED302BF6}" srcOrd="0" destOrd="0" presId="urn:microsoft.com/office/officeart/2008/layout/HorizontalMultiLevelHierarchy"/>
    <dgm:cxn modelId="{E0018EA2-0E0F-4422-A6E4-999783C4501C}" type="presParOf" srcId="{DF05AACB-A352-4449-939C-F96D6114A000}" destId="{515156F2-1D2E-4D93-B43E-0C145C4E9DF5}" srcOrd="5" destOrd="0" presId="urn:microsoft.com/office/officeart/2008/layout/HorizontalMultiLevelHierarchy"/>
    <dgm:cxn modelId="{3C27FC6B-39DD-4535-ACDC-D9190F0CFAD2}" type="presParOf" srcId="{515156F2-1D2E-4D93-B43E-0C145C4E9DF5}" destId="{8E6282AA-0892-406A-9ECE-FAC09AF30181}" srcOrd="0" destOrd="0" presId="urn:microsoft.com/office/officeart/2008/layout/HorizontalMultiLevelHierarchy"/>
    <dgm:cxn modelId="{9298E960-203D-400B-A3A8-4648341E5793}" type="presParOf" srcId="{515156F2-1D2E-4D93-B43E-0C145C4E9DF5}" destId="{54227E58-8153-43F5-BA75-22649E25A7DB}" srcOrd="1" destOrd="0" presId="urn:microsoft.com/office/officeart/2008/layout/HorizontalMultiLevelHierarchy"/>
    <dgm:cxn modelId="{64569310-F062-45D5-BC4A-70C701B738C9}" type="presParOf" srcId="{54227E58-8153-43F5-BA75-22649E25A7DB}" destId="{0A51E5FA-2204-4A68-8CEA-567481D079C6}" srcOrd="0" destOrd="0" presId="urn:microsoft.com/office/officeart/2008/layout/HorizontalMultiLevelHierarchy"/>
    <dgm:cxn modelId="{8A9BA0D0-3799-45E0-92AB-E89D80B5DF5E}" type="presParOf" srcId="{0A51E5FA-2204-4A68-8CEA-567481D079C6}" destId="{419A6877-7E6F-4899-B585-EA68DE360100}" srcOrd="0" destOrd="0" presId="urn:microsoft.com/office/officeart/2008/layout/HorizontalMultiLevelHierarchy"/>
    <dgm:cxn modelId="{F8F090AE-18CD-4B1C-A718-D306E8B85CD3}" type="presParOf" srcId="{54227E58-8153-43F5-BA75-22649E25A7DB}" destId="{A5A71412-F6A0-4B78-B985-942DA59AF752}" srcOrd="1" destOrd="0" presId="urn:microsoft.com/office/officeart/2008/layout/HorizontalMultiLevelHierarchy"/>
    <dgm:cxn modelId="{C1292A24-F797-4223-8D61-BADA6E719200}" type="presParOf" srcId="{A5A71412-F6A0-4B78-B985-942DA59AF752}" destId="{F826AF84-6F14-4479-90AD-26848EC5C5C8}" srcOrd="0" destOrd="0" presId="urn:microsoft.com/office/officeart/2008/layout/HorizontalMultiLevelHierarchy"/>
    <dgm:cxn modelId="{74917E21-E86D-4AE5-81BF-7FA9B33AA5E9}" type="presParOf" srcId="{A5A71412-F6A0-4B78-B985-942DA59AF752}" destId="{113D6102-A80C-4423-B314-EF09C123738A}" srcOrd="1" destOrd="0" presId="urn:microsoft.com/office/officeart/2008/layout/HorizontalMultiLevelHierarchy"/>
    <dgm:cxn modelId="{405302C7-1B1B-4D9E-9BEA-76F60635B52E}" type="presParOf" srcId="{DF05AACB-A352-4449-939C-F96D6114A000}" destId="{4A162F4F-973D-41FA-8034-218CC9F11805}" srcOrd="6" destOrd="0" presId="urn:microsoft.com/office/officeart/2008/layout/HorizontalMultiLevelHierarchy"/>
    <dgm:cxn modelId="{9F764BBD-AA90-46BF-854D-4DAFF340A876}" type="presParOf" srcId="{4A162F4F-973D-41FA-8034-218CC9F11805}" destId="{23C7665F-48FC-41EE-B6C3-08633A113C1D}" srcOrd="0" destOrd="0" presId="urn:microsoft.com/office/officeart/2008/layout/HorizontalMultiLevelHierarchy"/>
    <dgm:cxn modelId="{F65F1BDB-0603-44F4-A288-CB75C2457587}" type="presParOf" srcId="{DF05AACB-A352-4449-939C-F96D6114A000}" destId="{72EF1B86-9D80-4234-8F8F-BC1707BB8316}" srcOrd="7" destOrd="0" presId="urn:microsoft.com/office/officeart/2008/layout/HorizontalMultiLevelHierarchy"/>
    <dgm:cxn modelId="{D5FFBDF3-EF24-4F01-B886-946D2CF0CBB7}" type="presParOf" srcId="{72EF1B86-9D80-4234-8F8F-BC1707BB8316}" destId="{F0479CED-A855-40F5-AE17-4742CFB0CCBE}" srcOrd="0" destOrd="0" presId="urn:microsoft.com/office/officeart/2008/layout/HorizontalMultiLevelHierarchy"/>
    <dgm:cxn modelId="{310B2C03-3612-4D9E-88E1-BD0EED883BFC}" type="presParOf" srcId="{72EF1B86-9D80-4234-8F8F-BC1707BB8316}" destId="{3B1F926F-1B7B-46E0-B759-F70F2DA7455B}" srcOrd="1" destOrd="0" presId="urn:microsoft.com/office/officeart/2008/layout/HorizontalMultiLevelHierarchy"/>
    <dgm:cxn modelId="{DBD575E5-BB44-4ACE-89E1-0FFEAC128D6F}" type="presParOf" srcId="{3B1F926F-1B7B-46E0-B759-F70F2DA7455B}" destId="{3D08456D-7017-4571-8DF1-DFD35CC2E6E7}" srcOrd="0" destOrd="0" presId="urn:microsoft.com/office/officeart/2008/layout/HorizontalMultiLevelHierarchy"/>
    <dgm:cxn modelId="{85B2B37D-02A4-41DF-B558-CF8DA7ED6BF4}" type="presParOf" srcId="{3D08456D-7017-4571-8DF1-DFD35CC2E6E7}" destId="{16770E00-40FB-48F2-9E16-429BA1BBC037}" srcOrd="0" destOrd="0" presId="urn:microsoft.com/office/officeart/2008/layout/HorizontalMultiLevelHierarchy"/>
    <dgm:cxn modelId="{7F4CAD0A-F3C8-4868-93F1-809C62B381D3}" type="presParOf" srcId="{3B1F926F-1B7B-46E0-B759-F70F2DA7455B}" destId="{A400E08E-FCE6-4419-9CEF-9EB6361C2542}" srcOrd="1" destOrd="0" presId="urn:microsoft.com/office/officeart/2008/layout/HorizontalMultiLevelHierarchy"/>
    <dgm:cxn modelId="{05865216-ED72-4AFC-88E3-CD6FD514387A}" type="presParOf" srcId="{A400E08E-FCE6-4419-9CEF-9EB6361C2542}" destId="{86CB908D-6211-4897-8092-9B8ADC6D2FB4}" srcOrd="0" destOrd="0" presId="urn:microsoft.com/office/officeart/2008/layout/HorizontalMultiLevelHierarchy"/>
    <dgm:cxn modelId="{0D9F039C-C2B8-4A18-9EC6-792CA164F9D9}" type="presParOf" srcId="{A400E08E-FCE6-4419-9CEF-9EB6361C2542}" destId="{15F1212A-952F-408F-9956-1820F6FAD77C}" srcOrd="1" destOrd="0" presId="urn:microsoft.com/office/officeart/2008/layout/HorizontalMultiLevelHierarchy"/>
    <dgm:cxn modelId="{4E29F754-A866-4F0C-84A0-6045F0AF8222}" type="presParOf" srcId="{DF05AACB-A352-4449-939C-F96D6114A000}" destId="{C3261D20-5B6A-476C-B9B2-40438426B40A}" srcOrd="8" destOrd="0" presId="urn:microsoft.com/office/officeart/2008/layout/HorizontalMultiLevelHierarchy"/>
    <dgm:cxn modelId="{F76A4E6D-DF26-4F85-98C7-A3EF2E8D3A94}" type="presParOf" srcId="{C3261D20-5B6A-476C-B9B2-40438426B40A}" destId="{F96624A1-009E-4277-BCF0-7225B5740C84}" srcOrd="0" destOrd="0" presId="urn:microsoft.com/office/officeart/2008/layout/HorizontalMultiLevelHierarchy"/>
    <dgm:cxn modelId="{2420A6A8-2054-4570-A3B0-5EEDD23FB42A}" type="presParOf" srcId="{DF05AACB-A352-4449-939C-F96D6114A000}" destId="{2F874EBB-9F2A-462D-95D6-781A3856064F}" srcOrd="9" destOrd="0" presId="urn:microsoft.com/office/officeart/2008/layout/HorizontalMultiLevelHierarchy"/>
    <dgm:cxn modelId="{1576DF3F-9C59-4C50-87E3-5FF3B5F07F78}" type="presParOf" srcId="{2F874EBB-9F2A-462D-95D6-781A3856064F}" destId="{79CF2F88-DC37-4F40-8220-BB86F1242CDA}" srcOrd="0" destOrd="0" presId="urn:microsoft.com/office/officeart/2008/layout/HorizontalMultiLevelHierarchy"/>
    <dgm:cxn modelId="{DC211B00-C837-4FF7-B03C-FA284371E39E}" type="presParOf" srcId="{2F874EBB-9F2A-462D-95D6-781A3856064F}" destId="{392B2DB7-E31D-411C-914F-5D5DBB82ABC4}" srcOrd="1" destOrd="0" presId="urn:microsoft.com/office/officeart/2008/layout/HorizontalMultiLevelHierarchy"/>
    <dgm:cxn modelId="{B776FCEF-ECF5-4A24-B07E-AF5237D76E9A}" type="presParOf" srcId="{392B2DB7-E31D-411C-914F-5D5DBB82ABC4}" destId="{73FD2520-82DA-4EDA-81D1-3560C7E1004B}" srcOrd="0" destOrd="0" presId="urn:microsoft.com/office/officeart/2008/layout/HorizontalMultiLevelHierarchy"/>
    <dgm:cxn modelId="{912E6AF6-ADB6-465D-B721-4EA25A5455AB}" type="presParOf" srcId="{73FD2520-82DA-4EDA-81D1-3560C7E1004B}" destId="{E59E1739-12C5-462F-9437-65C1ADB29B42}" srcOrd="0" destOrd="0" presId="urn:microsoft.com/office/officeart/2008/layout/HorizontalMultiLevelHierarchy"/>
    <dgm:cxn modelId="{B97F41CE-C2F4-4258-910D-81B55A0C7B71}" type="presParOf" srcId="{392B2DB7-E31D-411C-914F-5D5DBB82ABC4}" destId="{219D21DE-05AF-419D-89BF-025E51EF01F4}" srcOrd="1" destOrd="0" presId="urn:microsoft.com/office/officeart/2008/layout/HorizontalMultiLevelHierarchy"/>
    <dgm:cxn modelId="{6C2684AE-32F5-45B7-AEDC-D1C199E54D27}" type="presParOf" srcId="{219D21DE-05AF-419D-89BF-025E51EF01F4}" destId="{24039A16-A38B-4261-9161-A6428929B8B0}" srcOrd="0" destOrd="0" presId="urn:microsoft.com/office/officeart/2008/layout/HorizontalMultiLevelHierarchy"/>
    <dgm:cxn modelId="{AE023289-31E1-4662-99EF-37D95DD90483}" type="presParOf" srcId="{219D21DE-05AF-419D-89BF-025E51EF01F4}" destId="{5A4A6BC7-8BBD-4343-A240-C3353D3761F8}" srcOrd="1" destOrd="0" presId="urn:microsoft.com/office/officeart/2008/layout/HorizontalMultiLevelHierarchy"/>
    <dgm:cxn modelId="{837411B3-60E8-40EC-A4A8-38EB1685DDBA}" type="presParOf" srcId="{DF05AACB-A352-4449-939C-F96D6114A000}" destId="{F9C81F87-2459-4072-80C6-B108315D516B}" srcOrd="10" destOrd="0" presId="urn:microsoft.com/office/officeart/2008/layout/HorizontalMultiLevelHierarchy"/>
    <dgm:cxn modelId="{FDEABF60-2167-49DB-B437-0E82CA0EE846}" type="presParOf" srcId="{F9C81F87-2459-4072-80C6-B108315D516B}" destId="{6D007CBD-365C-450E-AFA6-2665234A7812}" srcOrd="0" destOrd="0" presId="urn:microsoft.com/office/officeart/2008/layout/HorizontalMultiLevelHierarchy"/>
    <dgm:cxn modelId="{CC8270CD-6550-4293-A469-BD7A268382AC}" type="presParOf" srcId="{DF05AACB-A352-4449-939C-F96D6114A000}" destId="{14AF8673-CBCE-4966-A16C-E4848B663EB7}" srcOrd="11" destOrd="0" presId="urn:microsoft.com/office/officeart/2008/layout/HorizontalMultiLevelHierarchy"/>
    <dgm:cxn modelId="{6B5B2E0A-0A01-4879-A78B-3EA0E9BE20D7}" type="presParOf" srcId="{14AF8673-CBCE-4966-A16C-E4848B663EB7}" destId="{911088CC-2342-436E-8BF0-94F33979B493}" srcOrd="0" destOrd="0" presId="urn:microsoft.com/office/officeart/2008/layout/HorizontalMultiLevelHierarchy"/>
    <dgm:cxn modelId="{DB4ED0EC-2DEE-4704-8A7B-FB0D2B2C7E04}" type="presParOf" srcId="{14AF8673-CBCE-4966-A16C-E4848B663EB7}" destId="{2BC5531B-100F-43BE-80A0-9DA3A6984541}" srcOrd="1" destOrd="0" presId="urn:microsoft.com/office/officeart/2008/layout/HorizontalMultiLevelHierarchy"/>
    <dgm:cxn modelId="{807D86BC-4C20-4F23-A667-32B40F74B72C}" type="presParOf" srcId="{2BC5531B-100F-43BE-80A0-9DA3A6984541}" destId="{79553E5E-31C3-41F1-9C51-350F5A8A71EC}" srcOrd="0" destOrd="0" presId="urn:microsoft.com/office/officeart/2008/layout/HorizontalMultiLevelHierarchy"/>
    <dgm:cxn modelId="{4DF6400C-1B8B-4F37-972A-6B2472E39C1A}" type="presParOf" srcId="{79553E5E-31C3-41F1-9C51-350F5A8A71EC}" destId="{1373E2E4-A307-434A-88F4-A8F3B3F69737}" srcOrd="0" destOrd="0" presId="urn:microsoft.com/office/officeart/2008/layout/HorizontalMultiLevelHierarchy"/>
    <dgm:cxn modelId="{034A0700-E232-4AE4-ACE3-E4F3C369214E}" type="presParOf" srcId="{2BC5531B-100F-43BE-80A0-9DA3A6984541}" destId="{9F8B1829-6A1B-4622-BE9E-CA6C383872A5}" srcOrd="1" destOrd="0" presId="urn:microsoft.com/office/officeart/2008/layout/HorizontalMultiLevelHierarchy"/>
    <dgm:cxn modelId="{18BBB009-9553-4ADB-A7AF-97547511615D}" type="presParOf" srcId="{9F8B1829-6A1B-4622-BE9E-CA6C383872A5}" destId="{96ECB959-EB73-4A47-8180-8FE3B80E7DB4}" srcOrd="0" destOrd="0" presId="urn:microsoft.com/office/officeart/2008/layout/HorizontalMultiLevelHierarchy"/>
    <dgm:cxn modelId="{A493A5F4-9F9C-4771-B964-92BB81CE6360}" type="presParOf" srcId="{9F8B1829-6A1B-4622-BE9E-CA6C383872A5}" destId="{BE47E8EB-A8A0-4208-80A1-BEA81AD32246}" srcOrd="1" destOrd="0" presId="urn:microsoft.com/office/officeart/2008/layout/HorizontalMultiLevelHierarchy"/>
    <dgm:cxn modelId="{6D4239D9-6B12-4001-B081-D207E707FBD8}" type="presParOf" srcId="{DF05AACB-A352-4449-939C-F96D6114A000}" destId="{3B78121D-6318-43FD-AAB3-604FC00D0120}" srcOrd="12" destOrd="0" presId="urn:microsoft.com/office/officeart/2008/layout/HorizontalMultiLevelHierarchy"/>
    <dgm:cxn modelId="{EF2B5F6A-0A5B-4396-8715-C4B335BCA559}" type="presParOf" srcId="{3B78121D-6318-43FD-AAB3-604FC00D0120}" destId="{30948F48-F386-4FBF-B380-5D9AE2C27EED}" srcOrd="0" destOrd="0" presId="urn:microsoft.com/office/officeart/2008/layout/HorizontalMultiLevelHierarchy"/>
    <dgm:cxn modelId="{68B20D01-A426-4306-B7FE-89E6F95FF564}" type="presParOf" srcId="{DF05AACB-A352-4449-939C-F96D6114A000}" destId="{3AFFE321-D4DE-4BF2-92C1-4A07E13BF8CE}" srcOrd="13" destOrd="0" presId="urn:microsoft.com/office/officeart/2008/layout/HorizontalMultiLevelHierarchy"/>
    <dgm:cxn modelId="{1271CB94-7B62-45D9-B188-6A0ED348B318}" type="presParOf" srcId="{3AFFE321-D4DE-4BF2-92C1-4A07E13BF8CE}" destId="{E6AE7F50-68BE-4341-ABD7-F9E4351E5C1B}" srcOrd="0" destOrd="0" presId="urn:microsoft.com/office/officeart/2008/layout/HorizontalMultiLevelHierarchy"/>
    <dgm:cxn modelId="{171E5719-0A2D-4211-9C68-8C7EB08A6D54}" type="presParOf" srcId="{3AFFE321-D4DE-4BF2-92C1-4A07E13BF8CE}" destId="{DDF2F1F1-8C34-4D72-B8A5-28D639C4CAD0}" srcOrd="1" destOrd="0" presId="urn:microsoft.com/office/officeart/2008/layout/HorizontalMultiLevelHierarchy"/>
    <dgm:cxn modelId="{8C51F3DB-85DE-4F4E-9A26-7C7FC36C01A0}" type="presParOf" srcId="{DDF2F1F1-8C34-4D72-B8A5-28D639C4CAD0}" destId="{5CCDA315-D3EA-4C2A-8AD7-FB073BFE9BB1}" srcOrd="0" destOrd="0" presId="urn:microsoft.com/office/officeart/2008/layout/HorizontalMultiLevelHierarchy"/>
    <dgm:cxn modelId="{ABEEC7B4-933B-4094-B0F4-04FE4EA0E3BC}" type="presParOf" srcId="{5CCDA315-D3EA-4C2A-8AD7-FB073BFE9BB1}" destId="{EF59B956-4E92-4988-AE00-113A10710898}" srcOrd="0" destOrd="0" presId="urn:microsoft.com/office/officeart/2008/layout/HorizontalMultiLevelHierarchy"/>
    <dgm:cxn modelId="{CC369754-9BC0-43A6-9EA2-4EE4E0A4F7C0}" type="presParOf" srcId="{DDF2F1F1-8C34-4D72-B8A5-28D639C4CAD0}" destId="{D142C60B-4CF9-45D5-B844-51918D8B82D7}" srcOrd="1" destOrd="0" presId="urn:microsoft.com/office/officeart/2008/layout/HorizontalMultiLevelHierarchy"/>
    <dgm:cxn modelId="{83482053-8716-4969-9682-31591F954C96}" type="presParOf" srcId="{D142C60B-4CF9-45D5-B844-51918D8B82D7}" destId="{4299312C-725A-4595-B311-712A334B6E71}" srcOrd="0" destOrd="0" presId="urn:microsoft.com/office/officeart/2008/layout/HorizontalMultiLevelHierarchy"/>
    <dgm:cxn modelId="{0FB417AD-636A-413B-8515-25EE7D54DBA8}" type="presParOf" srcId="{D142C60B-4CF9-45D5-B844-51918D8B82D7}" destId="{A68F7693-882E-4D88-BC61-C1032309632A}" srcOrd="1" destOrd="0" presId="urn:microsoft.com/office/officeart/2008/layout/HorizontalMultiLevelHierarchy"/>
    <dgm:cxn modelId="{20CC974D-2B20-4713-B837-E2073027E6BD}" type="presParOf" srcId="{DF05AACB-A352-4449-939C-F96D6114A000}" destId="{7CFC88EA-68D2-4477-8181-F3F35A359D96}" srcOrd="14" destOrd="0" presId="urn:microsoft.com/office/officeart/2008/layout/HorizontalMultiLevelHierarchy"/>
    <dgm:cxn modelId="{ED1FB41E-D2F7-4F21-868C-96712C535CB8}" type="presParOf" srcId="{7CFC88EA-68D2-4477-8181-F3F35A359D96}" destId="{E8B3DE48-73FF-4E36-8AD0-36E6E9FD439D}" srcOrd="0" destOrd="0" presId="urn:microsoft.com/office/officeart/2008/layout/HorizontalMultiLevelHierarchy"/>
    <dgm:cxn modelId="{CCF3A592-5625-448E-B4D9-9981B3159E2D}" type="presParOf" srcId="{DF05AACB-A352-4449-939C-F96D6114A000}" destId="{15C50F4D-A1E0-47B7-8DEF-2AA5A9280756}" srcOrd="15" destOrd="0" presId="urn:microsoft.com/office/officeart/2008/layout/HorizontalMultiLevelHierarchy"/>
    <dgm:cxn modelId="{3AEAC2B7-DBD5-4F72-8B37-60BA7F19C429}" type="presParOf" srcId="{15C50F4D-A1E0-47B7-8DEF-2AA5A9280756}" destId="{B39AD777-EA23-4CA8-9716-87F3570E7215}" srcOrd="0" destOrd="0" presId="urn:microsoft.com/office/officeart/2008/layout/HorizontalMultiLevelHierarchy"/>
    <dgm:cxn modelId="{4E44AFED-7278-4F43-B967-92D0434F280C}" type="presParOf" srcId="{15C50F4D-A1E0-47B7-8DEF-2AA5A9280756}" destId="{60262930-89A0-431F-BA66-2B29E4AD6838}" srcOrd="1" destOrd="0" presId="urn:microsoft.com/office/officeart/2008/layout/HorizontalMultiLevelHierarchy"/>
    <dgm:cxn modelId="{2EE6E2B6-C41F-4517-A05E-F7FD61E2144B}" type="presParOf" srcId="{60262930-89A0-431F-BA66-2B29E4AD6838}" destId="{7F230054-BAC0-449B-AE7D-B9FFA43342E7}" srcOrd="0" destOrd="0" presId="urn:microsoft.com/office/officeart/2008/layout/HorizontalMultiLevelHierarchy"/>
    <dgm:cxn modelId="{D68D0569-D82B-4E74-AC2C-B48C2DF0B7E1}" type="presParOf" srcId="{7F230054-BAC0-449B-AE7D-B9FFA43342E7}" destId="{6818A09E-89E5-41A2-95EC-A3AE2F8F15F5}" srcOrd="0" destOrd="0" presId="urn:microsoft.com/office/officeart/2008/layout/HorizontalMultiLevelHierarchy"/>
    <dgm:cxn modelId="{B894B47C-EC2F-4037-8FA7-CF3B3ED59C1C}" type="presParOf" srcId="{60262930-89A0-431F-BA66-2B29E4AD6838}" destId="{63FBC004-1597-41D8-B202-B95B92D1B1A3}" srcOrd="1" destOrd="0" presId="urn:microsoft.com/office/officeart/2008/layout/HorizontalMultiLevelHierarchy"/>
    <dgm:cxn modelId="{7CB9846C-9EAD-4564-9978-CDA89011A58A}" type="presParOf" srcId="{63FBC004-1597-41D8-B202-B95B92D1B1A3}" destId="{C2F106D6-02D0-4259-B62C-1F9D57DFF2D7}" srcOrd="0" destOrd="0" presId="urn:microsoft.com/office/officeart/2008/layout/HorizontalMultiLevelHierarchy"/>
    <dgm:cxn modelId="{7A6FABFB-0DA9-4DE1-9AAD-544D2FFE3A96}" type="presParOf" srcId="{63FBC004-1597-41D8-B202-B95B92D1B1A3}" destId="{6AA1C664-8F26-4F4D-86BB-D09D79FD056C}" srcOrd="1" destOrd="0" presId="urn:microsoft.com/office/officeart/2008/layout/HorizontalMultiLevelHierarchy"/>
    <dgm:cxn modelId="{2E2D7A24-2C05-4335-88E0-C2C88A93DC80}" type="presParOf" srcId="{DF05AACB-A352-4449-939C-F96D6114A000}" destId="{432E78E0-B68C-4A04-8751-E2295B6CC6AB}" srcOrd="16" destOrd="0" presId="urn:microsoft.com/office/officeart/2008/layout/HorizontalMultiLevelHierarchy"/>
    <dgm:cxn modelId="{F7DED0A8-3E70-4D13-AE0C-B1864AABBE26}" type="presParOf" srcId="{432E78E0-B68C-4A04-8751-E2295B6CC6AB}" destId="{C916C143-B830-409C-9C7A-A4DEA78B1E12}" srcOrd="0" destOrd="0" presId="urn:microsoft.com/office/officeart/2008/layout/HorizontalMultiLevelHierarchy"/>
    <dgm:cxn modelId="{35D0C6C4-E922-4F99-BD2F-6B4ABCD0F74E}" type="presParOf" srcId="{DF05AACB-A352-4449-939C-F96D6114A000}" destId="{C7F3465B-4808-4FC1-B22F-61E71F519A39}" srcOrd="17" destOrd="0" presId="urn:microsoft.com/office/officeart/2008/layout/HorizontalMultiLevelHierarchy"/>
    <dgm:cxn modelId="{61A0876C-6856-4905-9994-3EFDA57C524D}" type="presParOf" srcId="{C7F3465B-4808-4FC1-B22F-61E71F519A39}" destId="{5BE52C73-C7E1-409E-86AF-640CA992872D}" srcOrd="0" destOrd="0" presId="urn:microsoft.com/office/officeart/2008/layout/HorizontalMultiLevelHierarchy"/>
    <dgm:cxn modelId="{A36C3F13-6D26-42EA-9C47-1069261ABA4B}" type="presParOf" srcId="{C7F3465B-4808-4FC1-B22F-61E71F519A39}" destId="{178C4617-AF95-463B-B7D0-0ADCA834CF7B}" srcOrd="1" destOrd="0" presId="urn:microsoft.com/office/officeart/2008/layout/HorizontalMultiLevelHierarchy"/>
    <dgm:cxn modelId="{8012A4A5-4F34-40D7-99A5-3A7E1A297B16}" type="presParOf" srcId="{178C4617-AF95-463B-B7D0-0ADCA834CF7B}" destId="{C371D3F7-2030-409F-AE5B-F1B0C50B06B9}" srcOrd="0" destOrd="0" presId="urn:microsoft.com/office/officeart/2008/layout/HorizontalMultiLevelHierarchy"/>
    <dgm:cxn modelId="{4BA64677-D8D5-4B5C-8E29-A47D3B290950}" type="presParOf" srcId="{C371D3F7-2030-409F-AE5B-F1B0C50B06B9}" destId="{B0E1D6A8-8E30-4A14-B76E-0728AAA9CF4E}" srcOrd="0" destOrd="0" presId="urn:microsoft.com/office/officeart/2008/layout/HorizontalMultiLevelHierarchy"/>
    <dgm:cxn modelId="{D7C2431B-68AA-4717-836C-BF8693A5669E}" type="presParOf" srcId="{178C4617-AF95-463B-B7D0-0ADCA834CF7B}" destId="{1D9765DC-CB0F-4FBE-81E6-A917F57E8F9E}" srcOrd="1" destOrd="0" presId="urn:microsoft.com/office/officeart/2008/layout/HorizontalMultiLevelHierarchy"/>
    <dgm:cxn modelId="{6319CED4-C6E3-4CCD-A928-4CD61DF0607C}" type="presParOf" srcId="{1D9765DC-CB0F-4FBE-81E6-A917F57E8F9E}" destId="{BE4E26A7-DA01-47E6-9461-E129CBB12D52}" srcOrd="0" destOrd="0" presId="urn:microsoft.com/office/officeart/2008/layout/HorizontalMultiLevelHierarchy"/>
    <dgm:cxn modelId="{D1516E9F-260C-4D4A-A1F2-E431945F37F5}" type="presParOf" srcId="{1D9765DC-CB0F-4FBE-81E6-A917F57E8F9E}" destId="{238CE276-C00B-4962-AFFD-F81A819E6210}" srcOrd="1" destOrd="0" presId="urn:microsoft.com/office/officeart/2008/layout/HorizontalMultiLevelHierarchy"/>
    <dgm:cxn modelId="{9A167A20-2833-452E-A5D5-C5565B4F5053}" type="presParOf" srcId="{DF05AACB-A352-4449-939C-F96D6114A000}" destId="{5C21ED79-0576-405E-9531-14DC7B407FC5}" srcOrd="18" destOrd="0" presId="urn:microsoft.com/office/officeart/2008/layout/HorizontalMultiLevelHierarchy"/>
    <dgm:cxn modelId="{2A84FD91-374D-4047-A9AA-471B081F3F82}" type="presParOf" srcId="{5C21ED79-0576-405E-9531-14DC7B407FC5}" destId="{2045116C-1C48-4B40-A71E-6A6457038AF1}" srcOrd="0" destOrd="0" presId="urn:microsoft.com/office/officeart/2008/layout/HorizontalMultiLevelHierarchy"/>
    <dgm:cxn modelId="{147FD564-A6F6-4C11-85ED-F7B317BA5F09}" type="presParOf" srcId="{DF05AACB-A352-4449-939C-F96D6114A000}" destId="{F7B005A4-DA29-4D80-8ADB-8054F324EC3E}" srcOrd="19" destOrd="0" presId="urn:microsoft.com/office/officeart/2008/layout/HorizontalMultiLevelHierarchy"/>
    <dgm:cxn modelId="{CAC88A08-4895-4D48-A09C-70AA2FA411B5}" type="presParOf" srcId="{F7B005A4-DA29-4D80-8ADB-8054F324EC3E}" destId="{F60EE8BB-D3AF-48A5-8C18-F301924E8B6F}" srcOrd="0" destOrd="0" presId="urn:microsoft.com/office/officeart/2008/layout/HorizontalMultiLevelHierarchy"/>
    <dgm:cxn modelId="{A13209B8-611C-4B10-B77A-B1CC65D81BFC}" type="presParOf" srcId="{F7B005A4-DA29-4D80-8ADB-8054F324EC3E}" destId="{D179D0CE-C872-4094-85FD-3C8AA0B1E255}" srcOrd="1" destOrd="0" presId="urn:microsoft.com/office/officeart/2008/layout/HorizontalMultiLevelHierarchy"/>
    <dgm:cxn modelId="{F5E8E854-98AB-4EA2-B6CF-CDB6998260C8}" type="presParOf" srcId="{D179D0CE-C872-4094-85FD-3C8AA0B1E255}" destId="{DCD303CB-8521-408C-8E71-70068CF5830C}" srcOrd="0" destOrd="0" presId="urn:microsoft.com/office/officeart/2008/layout/HorizontalMultiLevelHierarchy"/>
    <dgm:cxn modelId="{8ED9EF47-8F9F-4870-BD95-E70014A34DCE}" type="presParOf" srcId="{DCD303CB-8521-408C-8E71-70068CF5830C}" destId="{6FE5C2BE-6567-431E-9470-EBAA9F9B0F26}" srcOrd="0" destOrd="0" presId="urn:microsoft.com/office/officeart/2008/layout/HorizontalMultiLevelHierarchy"/>
    <dgm:cxn modelId="{34333555-628C-4238-8A56-8773D3C58A86}" type="presParOf" srcId="{D179D0CE-C872-4094-85FD-3C8AA0B1E255}" destId="{2A7AB521-FA2C-4192-B349-64B9E695FF35}" srcOrd="1" destOrd="0" presId="urn:microsoft.com/office/officeart/2008/layout/HorizontalMultiLevelHierarchy"/>
    <dgm:cxn modelId="{7A837325-3236-41F3-83B5-3E891BF1F4A5}" type="presParOf" srcId="{2A7AB521-FA2C-4192-B349-64B9E695FF35}" destId="{386AA10F-6EBB-4645-93F5-ECF9ED0EF1EB}" srcOrd="0" destOrd="0" presId="urn:microsoft.com/office/officeart/2008/layout/HorizontalMultiLevelHierarchy"/>
    <dgm:cxn modelId="{D6FC5C19-2309-413B-9020-05C7E0879C98}" type="presParOf" srcId="{2A7AB521-FA2C-4192-B349-64B9E695FF35}" destId="{C7B61836-EA79-4BEF-9B01-C223211D067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/>
      <dgm:spPr/>
      <dgm:t>
        <a:bodyPr/>
        <a:lstStyle/>
        <a:p>
          <a:r>
            <a:rPr lang="es-CO" dirty="0" smtClean="0"/>
            <a:t>Incidencias Fiscales</a:t>
          </a:r>
          <a:endParaRPr lang="es-CO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 smtClean="0"/>
            <a:t>Art 1 las normas tributarias continuaran vigentes durante 4 años </a:t>
          </a:r>
          <a:endParaRPr lang="es-CO" sz="1400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pt-BR" sz="1400" dirty="0" err="1" smtClean="0"/>
            <a:t>Art</a:t>
          </a:r>
          <a:r>
            <a:rPr lang="pt-BR" sz="1400" dirty="0" smtClean="0"/>
            <a:t> 2 Bases </a:t>
          </a:r>
          <a:r>
            <a:rPr lang="pt-BR" sz="1400" dirty="0" err="1" smtClean="0"/>
            <a:t>fiscales</a:t>
          </a:r>
          <a:r>
            <a:rPr lang="pt-BR" sz="1400" dirty="0" smtClean="0"/>
            <a:t>: </a:t>
          </a:r>
          <a:endParaRPr lang="es-CO" sz="1400" dirty="0"/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68204E32-F83C-41DA-8097-29B238DB259C}">
      <dgm:prSet phldrT="[Texto]" custT="1"/>
      <dgm:spPr/>
      <dgm:t>
        <a:bodyPr/>
        <a:lstStyle/>
        <a:p>
          <a:r>
            <a:rPr lang="es-ES" sz="1400" dirty="0" smtClean="0"/>
            <a:t>Art 3 y 4</a:t>
          </a:r>
          <a:endParaRPr lang="es-CO" sz="1400" dirty="0"/>
        </a:p>
      </dgm:t>
    </dgm:pt>
    <dgm:pt modelId="{3FB55236-421B-45F1-8E2E-5DA50508C414}" type="parTrans" cxnId="{6D610B3C-FF0D-46A8-93C7-AE04804C2EDA}">
      <dgm:prSet/>
      <dgm:spPr/>
      <dgm:t>
        <a:bodyPr/>
        <a:lstStyle/>
        <a:p>
          <a:endParaRPr lang="es-CO"/>
        </a:p>
      </dgm:t>
    </dgm:pt>
    <dgm:pt modelId="{40BE6404-D965-4578-B18F-62B576A763BC}" type="sibTrans" cxnId="{6D610B3C-FF0D-46A8-93C7-AE04804C2EDA}">
      <dgm:prSet/>
      <dgm:spPr/>
      <dgm:t>
        <a:bodyPr/>
        <a:lstStyle/>
        <a:p>
          <a:endParaRPr lang="es-CO"/>
        </a:p>
      </dgm:t>
    </dgm:pt>
    <dgm:pt modelId="{72812B02-6A70-4606-850B-33C02AFE0ACB}">
      <dgm:prSet phldrT="[Texto]" custT="1"/>
      <dgm:spPr/>
      <dgm:t>
        <a:bodyPr/>
        <a:lstStyle/>
        <a:p>
          <a:pPr algn="l"/>
          <a:r>
            <a:rPr lang="es-CO" sz="1300" dirty="0" smtClean="0"/>
            <a:t>Art 5 Soportes de las declaraciones tributarias</a:t>
          </a:r>
          <a:endParaRPr lang="es-CO" sz="1300" dirty="0"/>
        </a:p>
      </dgm:t>
    </dgm:pt>
    <dgm:pt modelId="{ACDCDD97-EAD5-42D1-A8F4-78E826E78442}" type="parTrans" cxnId="{1D3C5A2D-3CBB-4B4E-873D-7D184F228156}">
      <dgm:prSet/>
      <dgm:spPr/>
      <dgm:t>
        <a:bodyPr/>
        <a:lstStyle/>
        <a:p>
          <a:endParaRPr lang="es-CO"/>
        </a:p>
      </dgm:t>
    </dgm:pt>
    <dgm:pt modelId="{8BCD7796-836F-4DF4-8C63-9A60A5ECDFC7}" type="sibTrans" cxnId="{1D3C5A2D-3CBB-4B4E-873D-7D184F228156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CO" sz="1400" dirty="0" smtClean="0"/>
            <a:t>comienza a partir del primero de enero de 2015 y culmina el 31 de diciembre de 2018</a:t>
          </a:r>
          <a:endParaRPr lang="es-CO" sz="1400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9FFDFCE2-0AF7-4D13-A363-2B194389D641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CO" sz="1400" dirty="0" smtClean="0"/>
            <a:t> </a:t>
          </a:r>
          <a:r>
            <a:rPr lang="es-CO" sz="1300" dirty="0" smtClean="0"/>
            <a:t>todas las remisiones contables decreto 2649 y 2650 de 1993, </a:t>
          </a:r>
          <a:r>
            <a:rPr lang="es-CO" sz="1300" dirty="0" err="1" smtClean="0"/>
            <a:t>Puc</a:t>
          </a:r>
          <a:r>
            <a:rPr lang="es-CO" sz="1300" dirty="0" smtClean="0"/>
            <a:t> de superintendencias, contaduría general de la Nación y Normas técnicas del patrimonio, los valores patrimoniales no tendrán efectos fiscales</a:t>
          </a:r>
          <a:endParaRPr lang="es-CO" sz="1300" dirty="0"/>
        </a:p>
      </dgm:t>
    </dgm:pt>
    <dgm:pt modelId="{02670FC6-25A5-49C0-A25A-07823D5DF919}" type="parTrans" cxnId="{D8428BD3-526E-4F81-9151-CD9DCBB28E60}">
      <dgm:prSet/>
      <dgm:spPr/>
      <dgm:t>
        <a:bodyPr/>
        <a:lstStyle/>
        <a:p>
          <a:endParaRPr lang="es-CO"/>
        </a:p>
      </dgm:t>
    </dgm:pt>
    <dgm:pt modelId="{5A074F30-C3F5-4EB6-9359-6A92D0A30EEF}" type="sibTrans" cxnId="{D8428BD3-526E-4F81-9151-CD9DCBB28E60}">
      <dgm:prSet/>
      <dgm:spPr/>
      <dgm:t>
        <a:bodyPr/>
        <a:lstStyle/>
        <a:p>
          <a:endParaRPr lang="es-CO"/>
        </a:p>
      </dgm:t>
    </dgm:pt>
    <dgm:pt modelId="{79ABA03C-DACF-43CA-AC21-F867CDED9C3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 smtClean="0"/>
            <a:t>Los contribuyentes determinarán la forma de administrar las diferencias las diferencias que surjan de los hechos económicos</a:t>
          </a:r>
          <a:endParaRPr lang="es-CO" sz="1400" dirty="0"/>
        </a:p>
      </dgm:t>
    </dgm:pt>
    <dgm:pt modelId="{3CB40E9F-1E25-4507-A39A-E36E478C6CCF}" type="parTrans" cxnId="{4165C206-5731-40D2-AC8A-449FD4A29F0F}">
      <dgm:prSet/>
      <dgm:spPr/>
      <dgm:t>
        <a:bodyPr/>
        <a:lstStyle/>
        <a:p>
          <a:endParaRPr lang="es-CO"/>
        </a:p>
      </dgm:t>
    </dgm:pt>
    <dgm:pt modelId="{8BB37E8D-5C29-46F9-A549-F0D6D9345F8F}" type="sibTrans" cxnId="{4165C206-5731-40D2-AC8A-449FD4A29F0F}">
      <dgm:prSet/>
      <dgm:spPr/>
      <dgm:t>
        <a:bodyPr/>
        <a:lstStyle/>
        <a:p>
          <a:endParaRPr lang="es-CO"/>
        </a:p>
      </dgm:t>
    </dgm:pt>
    <dgm:pt modelId="{04BA9E97-067D-4991-9D40-6D6C47CA988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CO" sz="1400" dirty="0" smtClean="0"/>
            <a:t>Deben ser sistema de registro o el libro tributario, mas todos los documentos internos y externos y comprobantes que evidencie la realidad de las transacciones  </a:t>
          </a:r>
          <a:endParaRPr lang="es-CO" sz="1400" dirty="0"/>
        </a:p>
      </dgm:t>
    </dgm:pt>
    <dgm:pt modelId="{30F46161-3F4C-4718-AEF4-6290D9474740}" type="parTrans" cxnId="{41695F5F-A04B-4B51-900A-AD8F5DAFCC39}">
      <dgm:prSet/>
      <dgm:spPr/>
      <dgm:t>
        <a:bodyPr/>
        <a:lstStyle/>
        <a:p>
          <a:endParaRPr lang="es-CO"/>
        </a:p>
      </dgm:t>
    </dgm:pt>
    <dgm:pt modelId="{52160D39-0039-4503-A822-0386600B16D5}" type="sibTrans" cxnId="{41695F5F-A04B-4B51-900A-AD8F5DAFCC39}">
      <dgm:prSet/>
      <dgm:spPr/>
      <dgm:t>
        <a:bodyPr/>
        <a:lstStyle/>
        <a:p>
          <a:endParaRPr lang="es-CO"/>
        </a:p>
      </dgm:t>
    </dgm:pt>
    <dgm:pt modelId="{E0C84D73-7E27-40ED-9436-638DE119BD06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CO" sz="1300" dirty="0" smtClean="0"/>
            <a:t>No exime al contribuyente la suministración de información exigidas en el Estatuto Tributario, no debe llevarse doble contabilidad y un pleno valor probatorio entre el sistema de diferencias y el Libro tributario </a:t>
          </a:r>
          <a:endParaRPr lang="es-CO" sz="1300" dirty="0"/>
        </a:p>
      </dgm:t>
    </dgm:pt>
    <dgm:pt modelId="{E7CAE2CF-D535-4254-A4DC-161699D08523}" type="parTrans" cxnId="{207277AF-D52C-4F49-8681-CC49BF976018}">
      <dgm:prSet/>
      <dgm:spPr/>
      <dgm:t>
        <a:bodyPr/>
        <a:lstStyle/>
        <a:p>
          <a:endParaRPr lang="es-CO"/>
        </a:p>
      </dgm:t>
    </dgm:pt>
    <dgm:pt modelId="{FB2630E9-6E9B-4D11-AFDA-509A82D4D12B}" type="sibTrans" cxnId="{207277AF-D52C-4F49-8681-CC49BF976018}">
      <dgm:prSet/>
      <dgm:spPr/>
      <dgm:t>
        <a:bodyPr/>
        <a:lstStyle/>
        <a:p>
          <a:endParaRPr lang="es-CO"/>
        </a:p>
      </dgm:t>
    </dgm:pt>
    <dgm:pt modelId="{F94B7E36-9A16-4E68-8D19-81DAE1681D9C}">
      <dgm:prSet phldrT="[Texto]" custT="1"/>
      <dgm:spPr/>
      <dgm:t>
        <a:bodyPr/>
        <a:lstStyle/>
        <a:p>
          <a:r>
            <a:rPr lang="es-ES" sz="1400" dirty="0" smtClean="0"/>
            <a:t> Art 7 y 8 </a:t>
          </a:r>
          <a:endParaRPr lang="es-CO" sz="1400" dirty="0"/>
        </a:p>
      </dgm:t>
    </dgm:pt>
    <dgm:pt modelId="{8F39BF11-F298-4E5E-A520-8BF6ACAD4426}" type="parTrans" cxnId="{A815C5B6-1718-4866-8CCD-046104C3DEBE}">
      <dgm:prSet/>
      <dgm:spPr/>
      <dgm:t>
        <a:bodyPr/>
        <a:lstStyle/>
        <a:p>
          <a:endParaRPr lang="es-CO"/>
        </a:p>
      </dgm:t>
    </dgm:pt>
    <dgm:pt modelId="{E7FBB062-35D6-4920-91AF-D79A4FD67127}" type="sibTrans" cxnId="{A815C5B6-1718-4866-8CCD-046104C3DEBE}">
      <dgm:prSet/>
      <dgm:spPr/>
      <dgm:t>
        <a:bodyPr/>
        <a:lstStyle/>
        <a:p>
          <a:endParaRPr lang="es-CO"/>
        </a:p>
      </dgm:t>
    </dgm:pt>
    <dgm:pt modelId="{BE6A2A9C-BE22-4CC3-B5CA-C772BB4D4D12}">
      <dgm:prSet phldrT="[Texto]" custT="1"/>
      <dgm:spPr/>
      <dgm:t>
        <a:bodyPr/>
        <a:lstStyle/>
        <a:p>
          <a:r>
            <a:rPr lang="es-CO" sz="1400" dirty="0" smtClean="0"/>
            <a:t>Quienes opten por llevar contabilidad deberán dar cumplimiento a ese decreto  </a:t>
          </a:r>
          <a:endParaRPr lang="es-CO" sz="1400" dirty="0"/>
        </a:p>
      </dgm:t>
    </dgm:pt>
    <dgm:pt modelId="{D3B3F803-CCEE-43F6-9628-38CEBCAD2DFE}" type="parTrans" cxnId="{6D05B6D2-2E6C-405B-BE9D-05ECB1478F6B}">
      <dgm:prSet/>
      <dgm:spPr/>
      <dgm:t>
        <a:bodyPr/>
        <a:lstStyle/>
        <a:p>
          <a:endParaRPr lang="es-CO"/>
        </a:p>
      </dgm:t>
    </dgm:pt>
    <dgm:pt modelId="{F45C762D-DD70-4C9F-89EC-99E7D671AE07}" type="sibTrans" cxnId="{6D05B6D2-2E6C-405B-BE9D-05ECB1478F6B}">
      <dgm:prSet/>
      <dgm:spPr/>
      <dgm:t>
        <a:bodyPr/>
        <a:lstStyle/>
        <a:p>
          <a:endParaRPr lang="es-CO"/>
        </a:p>
      </dgm:t>
    </dgm:pt>
    <dgm:pt modelId="{A750615B-6639-4946-B2F0-D6F4E1738C57}">
      <dgm:prSet phldrT="[Texto]" custT="1"/>
      <dgm:spPr/>
      <dgm:t>
        <a:bodyPr/>
        <a:lstStyle/>
        <a:p>
          <a:r>
            <a:rPr lang="es-CO" sz="1400" dirty="0" smtClean="0"/>
            <a:t>Art 6 y 7 Decreto 2548 de 2014 Otros requisito</a:t>
          </a:r>
          <a:endParaRPr lang="es-CO" sz="1400" dirty="0"/>
        </a:p>
      </dgm:t>
    </dgm:pt>
    <dgm:pt modelId="{31D072A3-4B0D-4138-9115-B65B66B04A7C}" type="sibTrans" cxnId="{EB115FAC-401C-45B0-94BC-1FB9BF8316A3}">
      <dgm:prSet/>
      <dgm:spPr/>
      <dgm:t>
        <a:bodyPr/>
        <a:lstStyle/>
        <a:p>
          <a:endParaRPr lang="es-CO"/>
        </a:p>
      </dgm:t>
    </dgm:pt>
    <dgm:pt modelId="{7D827058-1F3F-4ACE-9C90-F68DA1064ECA}" type="parTrans" cxnId="{EB115FAC-401C-45B0-94BC-1FB9BF8316A3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ScaleX="182096" custScaleY="212902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6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6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368676" custScaleY="198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6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6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400720" custScaleY="203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6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6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5" custScaleX="368789" custScaleY="344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  <dgm:pt modelId="{FFE6C433-23E2-4A16-8CB0-A9B3F9A6C03D}" type="pres">
      <dgm:prSet presAssocID="{02670FC6-25A5-49C0-A25A-07823D5DF919}" presName="conn2-1" presStyleLbl="parChTrans1D3" presStyleIdx="1" presStyleCnt="6"/>
      <dgm:spPr/>
      <dgm:t>
        <a:bodyPr/>
        <a:lstStyle/>
        <a:p>
          <a:endParaRPr lang="es-ES"/>
        </a:p>
      </dgm:t>
    </dgm:pt>
    <dgm:pt modelId="{E3D57AFD-4755-416B-9287-1F1D059458AC}" type="pres">
      <dgm:prSet presAssocID="{02670FC6-25A5-49C0-A25A-07823D5DF919}" presName="connTx" presStyleLbl="parChTrans1D3" presStyleIdx="1" presStyleCnt="6"/>
      <dgm:spPr/>
      <dgm:t>
        <a:bodyPr/>
        <a:lstStyle/>
        <a:p>
          <a:endParaRPr lang="es-ES"/>
        </a:p>
      </dgm:t>
    </dgm:pt>
    <dgm:pt modelId="{BDCDEEE9-D755-4633-B7C9-BDC089202D88}" type="pres">
      <dgm:prSet presAssocID="{9FFDFCE2-0AF7-4D13-A363-2B194389D641}" presName="root2" presStyleCnt="0"/>
      <dgm:spPr/>
    </dgm:pt>
    <dgm:pt modelId="{B59C0867-8BFC-47AE-AF69-8A67F91DED6D}" type="pres">
      <dgm:prSet presAssocID="{9FFDFCE2-0AF7-4D13-A363-2B194389D641}" presName="LevelTwoTextNode" presStyleLbl="node3" presStyleIdx="0" presStyleCnt="5" custScaleX="400610" custScaleY="3204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0C1153-8597-4E33-BDFC-3A0C7E357D2D}" type="pres">
      <dgm:prSet presAssocID="{9FFDFCE2-0AF7-4D13-A363-2B194389D641}" presName="level3hierChild" presStyleCnt="0"/>
      <dgm:spPr/>
    </dgm:pt>
    <dgm:pt modelId="{C68F42FD-DAEA-46CA-B158-2C54EACDB214}" type="pres">
      <dgm:prSet presAssocID="{3FB55236-421B-45F1-8E2E-5DA50508C414}" presName="conn2-1" presStyleLbl="parChTrans1D2" presStyleIdx="2" presStyleCnt="6"/>
      <dgm:spPr/>
      <dgm:t>
        <a:bodyPr/>
        <a:lstStyle/>
        <a:p>
          <a:endParaRPr lang="es-ES"/>
        </a:p>
      </dgm:t>
    </dgm:pt>
    <dgm:pt modelId="{37886F83-4425-47D2-AFAB-FB23ED302BF6}" type="pres">
      <dgm:prSet presAssocID="{3FB55236-421B-45F1-8E2E-5DA50508C414}" presName="connTx" presStyleLbl="parChTrans1D2" presStyleIdx="2" presStyleCnt="6"/>
      <dgm:spPr/>
      <dgm:t>
        <a:bodyPr/>
        <a:lstStyle/>
        <a:p>
          <a:endParaRPr lang="es-ES"/>
        </a:p>
      </dgm:t>
    </dgm:pt>
    <dgm:pt modelId="{515156F2-1D2E-4D93-B43E-0C145C4E9DF5}" type="pres">
      <dgm:prSet presAssocID="{68204E32-F83C-41DA-8097-29B238DB259C}" presName="root2" presStyleCnt="0"/>
      <dgm:spPr/>
    </dgm:pt>
    <dgm:pt modelId="{8E6282AA-0892-406A-9ECE-FAC09AF30181}" type="pres">
      <dgm:prSet presAssocID="{68204E32-F83C-41DA-8097-29B238DB259C}" presName="LevelTwoTextNode" presStyleLbl="node2" presStyleIdx="1" presStyleCnt="5" custScaleX="3687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227E58-8153-43F5-BA75-22649E25A7DB}" type="pres">
      <dgm:prSet presAssocID="{68204E32-F83C-41DA-8097-29B238DB259C}" presName="level3hierChild" presStyleCnt="0"/>
      <dgm:spPr/>
    </dgm:pt>
    <dgm:pt modelId="{0A51E5FA-2204-4A68-8CEA-567481D079C6}" type="pres">
      <dgm:prSet presAssocID="{3CB40E9F-1E25-4507-A39A-E36E478C6CCF}" presName="conn2-1" presStyleLbl="parChTrans1D3" presStyleIdx="2" presStyleCnt="6"/>
      <dgm:spPr/>
      <dgm:t>
        <a:bodyPr/>
        <a:lstStyle/>
        <a:p>
          <a:endParaRPr lang="es-ES"/>
        </a:p>
      </dgm:t>
    </dgm:pt>
    <dgm:pt modelId="{419A6877-7E6F-4899-B585-EA68DE360100}" type="pres">
      <dgm:prSet presAssocID="{3CB40E9F-1E25-4507-A39A-E36E478C6CCF}" presName="connTx" presStyleLbl="parChTrans1D3" presStyleIdx="2" presStyleCnt="6"/>
      <dgm:spPr/>
      <dgm:t>
        <a:bodyPr/>
        <a:lstStyle/>
        <a:p>
          <a:endParaRPr lang="es-ES"/>
        </a:p>
      </dgm:t>
    </dgm:pt>
    <dgm:pt modelId="{A5A71412-F6A0-4B78-B985-942DA59AF752}" type="pres">
      <dgm:prSet presAssocID="{79ABA03C-DACF-43CA-AC21-F867CDED9C3F}" presName="root2" presStyleCnt="0"/>
      <dgm:spPr/>
    </dgm:pt>
    <dgm:pt modelId="{F826AF84-6F14-4479-90AD-26848EC5C5C8}" type="pres">
      <dgm:prSet presAssocID="{79ABA03C-DACF-43CA-AC21-F867CDED9C3F}" presName="LevelTwoTextNode" presStyleLbl="node3" presStyleIdx="1" presStyleCnt="5" custScaleX="400720" custScaleY="3495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3D6102-A80C-4423-B314-EF09C123738A}" type="pres">
      <dgm:prSet presAssocID="{79ABA03C-DACF-43CA-AC21-F867CDED9C3F}" presName="level3hierChild" presStyleCnt="0"/>
      <dgm:spPr/>
    </dgm:pt>
    <dgm:pt modelId="{4A162F4F-973D-41FA-8034-218CC9F11805}" type="pres">
      <dgm:prSet presAssocID="{ACDCDD97-EAD5-42D1-A8F4-78E826E78442}" presName="conn2-1" presStyleLbl="parChTrans1D2" presStyleIdx="3" presStyleCnt="6"/>
      <dgm:spPr/>
      <dgm:t>
        <a:bodyPr/>
        <a:lstStyle/>
        <a:p>
          <a:endParaRPr lang="es-ES"/>
        </a:p>
      </dgm:t>
    </dgm:pt>
    <dgm:pt modelId="{23C7665F-48FC-41EE-B6C3-08633A113C1D}" type="pres">
      <dgm:prSet presAssocID="{ACDCDD97-EAD5-42D1-A8F4-78E826E78442}" presName="connTx" presStyleLbl="parChTrans1D2" presStyleIdx="3" presStyleCnt="6"/>
      <dgm:spPr/>
      <dgm:t>
        <a:bodyPr/>
        <a:lstStyle/>
        <a:p>
          <a:endParaRPr lang="es-ES"/>
        </a:p>
      </dgm:t>
    </dgm:pt>
    <dgm:pt modelId="{72EF1B86-9D80-4234-8F8F-BC1707BB8316}" type="pres">
      <dgm:prSet presAssocID="{72812B02-6A70-4606-850B-33C02AFE0ACB}" presName="root2" presStyleCnt="0"/>
      <dgm:spPr/>
    </dgm:pt>
    <dgm:pt modelId="{F0479CED-A855-40F5-AE17-4742CFB0CCBE}" type="pres">
      <dgm:prSet presAssocID="{72812B02-6A70-4606-850B-33C02AFE0ACB}" presName="LevelTwoTextNode" presStyleLbl="node2" presStyleIdx="2" presStyleCnt="5" custScaleX="368683" custScaleY="2888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1F926F-1B7B-46E0-B759-F70F2DA7455B}" type="pres">
      <dgm:prSet presAssocID="{72812B02-6A70-4606-850B-33C02AFE0ACB}" presName="level3hierChild" presStyleCnt="0"/>
      <dgm:spPr/>
    </dgm:pt>
    <dgm:pt modelId="{3D08456D-7017-4571-8DF1-DFD35CC2E6E7}" type="pres">
      <dgm:prSet presAssocID="{30F46161-3F4C-4718-AEF4-6290D9474740}" presName="conn2-1" presStyleLbl="parChTrans1D3" presStyleIdx="3" presStyleCnt="6"/>
      <dgm:spPr/>
      <dgm:t>
        <a:bodyPr/>
        <a:lstStyle/>
        <a:p>
          <a:endParaRPr lang="es-ES"/>
        </a:p>
      </dgm:t>
    </dgm:pt>
    <dgm:pt modelId="{16770E00-40FB-48F2-9E16-429BA1BBC037}" type="pres">
      <dgm:prSet presAssocID="{30F46161-3F4C-4718-AEF4-6290D9474740}" presName="connTx" presStyleLbl="parChTrans1D3" presStyleIdx="3" presStyleCnt="6"/>
      <dgm:spPr/>
      <dgm:t>
        <a:bodyPr/>
        <a:lstStyle/>
        <a:p>
          <a:endParaRPr lang="es-ES"/>
        </a:p>
      </dgm:t>
    </dgm:pt>
    <dgm:pt modelId="{A400E08E-FCE6-4419-9CEF-9EB6361C2542}" type="pres">
      <dgm:prSet presAssocID="{04BA9E97-067D-4991-9D40-6D6C47CA988F}" presName="root2" presStyleCnt="0"/>
      <dgm:spPr/>
    </dgm:pt>
    <dgm:pt modelId="{86CB908D-6211-4897-8092-9B8ADC6D2FB4}" type="pres">
      <dgm:prSet presAssocID="{04BA9E97-067D-4991-9D40-6D6C47CA988F}" presName="LevelTwoTextNode" presStyleLbl="node3" presStyleIdx="2" presStyleCnt="5" custScaleX="400725" custScaleY="3292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F1212A-952F-408F-9956-1820F6FAD77C}" type="pres">
      <dgm:prSet presAssocID="{04BA9E97-067D-4991-9D40-6D6C47CA988F}" presName="level3hierChild" presStyleCnt="0"/>
      <dgm:spPr/>
    </dgm:pt>
    <dgm:pt modelId="{C3261D20-5B6A-476C-B9B2-40438426B40A}" type="pres">
      <dgm:prSet presAssocID="{7D827058-1F3F-4ACE-9C90-F68DA1064ECA}" presName="conn2-1" presStyleLbl="parChTrans1D2" presStyleIdx="4" presStyleCnt="6"/>
      <dgm:spPr/>
      <dgm:t>
        <a:bodyPr/>
        <a:lstStyle/>
        <a:p>
          <a:endParaRPr lang="es-ES"/>
        </a:p>
      </dgm:t>
    </dgm:pt>
    <dgm:pt modelId="{F96624A1-009E-4277-BCF0-7225B5740C84}" type="pres">
      <dgm:prSet presAssocID="{7D827058-1F3F-4ACE-9C90-F68DA1064ECA}" presName="connTx" presStyleLbl="parChTrans1D2" presStyleIdx="4" presStyleCnt="6"/>
      <dgm:spPr/>
      <dgm:t>
        <a:bodyPr/>
        <a:lstStyle/>
        <a:p>
          <a:endParaRPr lang="es-ES"/>
        </a:p>
      </dgm:t>
    </dgm:pt>
    <dgm:pt modelId="{2F874EBB-9F2A-462D-95D6-781A3856064F}" type="pres">
      <dgm:prSet presAssocID="{A750615B-6639-4946-B2F0-D6F4E1738C57}" presName="root2" presStyleCnt="0"/>
      <dgm:spPr/>
    </dgm:pt>
    <dgm:pt modelId="{79CF2F88-DC37-4F40-8220-BB86F1242CDA}" type="pres">
      <dgm:prSet presAssocID="{A750615B-6639-4946-B2F0-D6F4E1738C57}" presName="LevelTwoTextNode" presStyleLbl="node2" presStyleIdx="3" presStyleCnt="5" custScaleX="368644" custScaleY="1769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2B2DB7-E31D-411C-914F-5D5DBB82ABC4}" type="pres">
      <dgm:prSet presAssocID="{A750615B-6639-4946-B2F0-D6F4E1738C57}" presName="level3hierChild" presStyleCnt="0"/>
      <dgm:spPr/>
    </dgm:pt>
    <dgm:pt modelId="{73FD2520-82DA-4EDA-81D1-3560C7E1004B}" type="pres">
      <dgm:prSet presAssocID="{E7CAE2CF-D535-4254-A4DC-161699D08523}" presName="conn2-1" presStyleLbl="parChTrans1D3" presStyleIdx="4" presStyleCnt="6"/>
      <dgm:spPr/>
      <dgm:t>
        <a:bodyPr/>
        <a:lstStyle/>
        <a:p>
          <a:endParaRPr lang="es-ES"/>
        </a:p>
      </dgm:t>
    </dgm:pt>
    <dgm:pt modelId="{E59E1739-12C5-462F-9437-65C1ADB29B42}" type="pres">
      <dgm:prSet presAssocID="{E7CAE2CF-D535-4254-A4DC-161699D08523}" presName="connTx" presStyleLbl="parChTrans1D3" presStyleIdx="4" presStyleCnt="6"/>
      <dgm:spPr/>
      <dgm:t>
        <a:bodyPr/>
        <a:lstStyle/>
        <a:p>
          <a:endParaRPr lang="es-ES"/>
        </a:p>
      </dgm:t>
    </dgm:pt>
    <dgm:pt modelId="{219D21DE-05AF-419D-89BF-025E51EF01F4}" type="pres">
      <dgm:prSet presAssocID="{E0C84D73-7E27-40ED-9436-638DE119BD06}" presName="root2" presStyleCnt="0"/>
      <dgm:spPr/>
    </dgm:pt>
    <dgm:pt modelId="{24039A16-A38B-4261-9161-A6428929B8B0}" type="pres">
      <dgm:prSet presAssocID="{E0C84D73-7E27-40ED-9436-638DE119BD06}" presName="LevelTwoTextNode" presStyleLbl="node3" presStyleIdx="3" presStyleCnt="5" custScaleX="400794" custScaleY="37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4A6BC7-8BBD-4343-A240-C3353D3761F8}" type="pres">
      <dgm:prSet presAssocID="{E0C84D73-7E27-40ED-9436-638DE119BD06}" presName="level3hierChild" presStyleCnt="0"/>
      <dgm:spPr/>
    </dgm:pt>
    <dgm:pt modelId="{F9C81F87-2459-4072-80C6-B108315D516B}" type="pres">
      <dgm:prSet presAssocID="{8F39BF11-F298-4E5E-A520-8BF6ACAD4426}" presName="conn2-1" presStyleLbl="parChTrans1D2" presStyleIdx="5" presStyleCnt="6"/>
      <dgm:spPr/>
      <dgm:t>
        <a:bodyPr/>
        <a:lstStyle/>
        <a:p>
          <a:endParaRPr lang="es-ES"/>
        </a:p>
      </dgm:t>
    </dgm:pt>
    <dgm:pt modelId="{6D007CBD-365C-450E-AFA6-2665234A7812}" type="pres">
      <dgm:prSet presAssocID="{8F39BF11-F298-4E5E-A520-8BF6ACAD4426}" presName="connTx" presStyleLbl="parChTrans1D2" presStyleIdx="5" presStyleCnt="6"/>
      <dgm:spPr/>
      <dgm:t>
        <a:bodyPr/>
        <a:lstStyle/>
        <a:p>
          <a:endParaRPr lang="es-ES"/>
        </a:p>
      </dgm:t>
    </dgm:pt>
    <dgm:pt modelId="{14AF8673-CBCE-4966-A16C-E4848B663EB7}" type="pres">
      <dgm:prSet presAssocID="{F94B7E36-9A16-4E68-8D19-81DAE1681D9C}" presName="root2" presStyleCnt="0"/>
      <dgm:spPr/>
    </dgm:pt>
    <dgm:pt modelId="{911088CC-2342-436E-8BF0-94F33979B493}" type="pres">
      <dgm:prSet presAssocID="{F94B7E36-9A16-4E68-8D19-81DAE1681D9C}" presName="LevelTwoTextNode" presStyleLbl="node2" presStyleIdx="4" presStyleCnt="5" custScaleX="3685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C5531B-100F-43BE-80A0-9DA3A6984541}" type="pres">
      <dgm:prSet presAssocID="{F94B7E36-9A16-4E68-8D19-81DAE1681D9C}" presName="level3hierChild" presStyleCnt="0"/>
      <dgm:spPr/>
    </dgm:pt>
    <dgm:pt modelId="{79553E5E-31C3-41F1-9C51-350F5A8A71EC}" type="pres">
      <dgm:prSet presAssocID="{D3B3F803-CCEE-43F6-9628-38CEBCAD2DFE}" presName="conn2-1" presStyleLbl="parChTrans1D3" presStyleIdx="5" presStyleCnt="6"/>
      <dgm:spPr/>
      <dgm:t>
        <a:bodyPr/>
        <a:lstStyle/>
        <a:p>
          <a:endParaRPr lang="es-ES"/>
        </a:p>
      </dgm:t>
    </dgm:pt>
    <dgm:pt modelId="{1373E2E4-A307-434A-88F4-A8F3B3F69737}" type="pres">
      <dgm:prSet presAssocID="{D3B3F803-CCEE-43F6-9628-38CEBCAD2DFE}" presName="connTx" presStyleLbl="parChTrans1D3" presStyleIdx="5" presStyleCnt="6"/>
      <dgm:spPr/>
      <dgm:t>
        <a:bodyPr/>
        <a:lstStyle/>
        <a:p>
          <a:endParaRPr lang="es-ES"/>
        </a:p>
      </dgm:t>
    </dgm:pt>
    <dgm:pt modelId="{9F8B1829-6A1B-4622-BE9E-CA6C383872A5}" type="pres">
      <dgm:prSet presAssocID="{BE6A2A9C-BE22-4CC3-B5CA-C772BB4D4D12}" presName="root2" presStyleCnt="0"/>
      <dgm:spPr/>
    </dgm:pt>
    <dgm:pt modelId="{96ECB959-EB73-4A47-8180-8FE3B80E7DB4}" type="pres">
      <dgm:prSet presAssocID="{BE6A2A9C-BE22-4CC3-B5CA-C772BB4D4D12}" presName="LevelTwoTextNode" presStyleLbl="node3" presStyleIdx="4" presStyleCnt="5" custScaleX="4008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47E8EB-A8A0-4208-80A1-BEA81AD32246}" type="pres">
      <dgm:prSet presAssocID="{BE6A2A9C-BE22-4CC3-B5CA-C772BB4D4D12}" presName="level3hierChild" presStyleCnt="0"/>
      <dgm:spPr/>
    </dgm:pt>
  </dgm:ptLst>
  <dgm:cxnLst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6D610B3C-FF0D-46A8-93C7-AE04804C2EDA}" srcId="{31CFDBD8-F201-4883-A3F7-C2814B93C697}" destId="{68204E32-F83C-41DA-8097-29B238DB259C}" srcOrd="2" destOrd="0" parTransId="{3FB55236-421B-45F1-8E2E-5DA50508C414}" sibTransId="{40BE6404-D965-4578-B18F-62B576A763BC}"/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1616C823-6B2C-4F61-9BBA-16A76161983A}" type="presOf" srcId="{79ABA03C-DACF-43CA-AC21-F867CDED9C3F}" destId="{F826AF84-6F14-4479-90AD-26848EC5C5C8}" srcOrd="0" destOrd="0" presId="urn:microsoft.com/office/officeart/2008/layout/HorizontalMultiLevelHierarchy"/>
    <dgm:cxn modelId="{EE6A13DE-7750-4CBA-9703-79D16B02E6B4}" type="presOf" srcId="{9FFDFCE2-0AF7-4D13-A363-2B194389D641}" destId="{B59C0867-8BFC-47AE-AF69-8A67F91DED6D}" srcOrd="0" destOrd="0" presId="urn:microsoft.com/office/officeart/2008/layout/HorizontalMultiLevelHierarchy"/>
    <dgm:cxn modelId="{671B8F05-0B8F-4AD4-A395-8775D063C5BF}" type="presOf" srcId="{D3B3F803-CCEE-43F6-9628-38CEBCAD2DFE}" destId="{1373E2E4-A307-434A-88F4-A8F3B3F69737}" srcOrd="1" destOrd="0" presId="urn:microsoft.com/office/officeart/2008/layout/HorizontalMultiLevelHierarchy"/>
    <dgm:cxn modelId="{7EEF4D9E-6665-4BA4-9941-C6D097A4308F}" type="presOf" srcId="{72812B02-6A70-4606-850B-33C02AFE0ACB}" destId="{F0479CED-A855-40F5-AE17-4742CFB0CCBE}" srcOrd="0" destOrd="0" presId="urn:microsoft.com/office/officeart/2008/layout/HorizontalMultiLevelHierarchy"/>
    <dgm:cxn modelId="{D89C19BC-A419-4499-BED8-4DC2C46291C9}" type="presOf" srcId="{F94B7E36-9A16-4E68-8D19-81DAE1681D9C}" destId="{911088CC-2342-436E-8BF0-94F33979B493}" srcOrd="0" destOrd="0" presId="urn:microsoft.com/office/officeart/2008/layout/HorizontalMultiLevelHierarchy"/>
    <dgm:cxn modelId="{38396932-B4D5-43FD-A25D-F50565FE7BDE}" type="presOf" srcId="{3FB55236-421B-45F1-8E2E-5DA50508C414}" destId="{C68F42FD-DAEA-46CA-B158-2C54EACDB214}" srcOrd="0" destOrd="0" presId="urn:microsoft.com/office/officeart/2008/layout/HorizontalMultiLevelHierarchy"/>
    <dgm:cxn modelId="{EC892789-9924-4E73-84DD-92CFE91361E1}" type="presOf" srcId="{ACDCDD97-EAD5-42D1-A8F4-78E826E78442}" destId="{4A162F4F-973D-41FA-8034-218CC9F11805}" srcOrd="0" destOrd="0" presId="urn:microsoft.com/office/officeart/2008/layout/HorizontalMultiLevelHierarchy"/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EB115FAC-401C-45B0-94BC-1FB9BF8316A3}" srcId="{31CFDBD8-F201-4883-A3F7-C2814B93C697}" destId="{A750615B-6639-4946-B2F0-D6F4E1738C57}" srcOrd="4" destOrd="0" parTransId="{7D827058-1F3F-4ACE-9C90-F68DA1064ECA}" sibTransId="{31D072A3-4B0D-4138-9115-B65B66B04A7C}"/>
    <dgm:cxn modelId="{1D3C5A2D-3CBB-4B4E-873D-7D184F228156}" srcId="{31CFDBD8-F201-4883-A3F7-C2814B93C697}" destId="{72812B02-6A70-4606-850B-33C02AFE0ACB}" srcOrd="3" destOrd="0" parTransId="{ACDCDD97-EAD5-42D1-A8F4-78E826E78442}" sibTransId="{8BCD7796-836F-4DF4-8C63-9A60A5ECDFC7}"/>
    <dgm:cxn modelId="{5E79A393-25D8-4A6F-B7AD-D575E6F5992C}" type="presOf" srcId="{30F46161-3F4C-4718-AEF4-6290D9474740}" destId="{3D08456D-7017-4571-8DF1-DFD35CC2E6E7}" srcOrd="0" destOrd="0" presId="urn:microsoft.com/office/officeart/2008/layout/HorizontalMultiLevelHierarchy"/>
    <dgm:cxn modelId="{F00C5C6D-A687-4C86-B894-5DC87FF002B6}" type="presOf" srcId="{E7CAE2CF-D535-4254-A4DC-161699D08523}" destId="{73FD2520-82DA-4EDA-81D1-3560C7E1004B}" srcOrd="0" destOrd="0" presId="urn:microsoft.com/office/officeart/2008/layout/HorizontalMultiLevelHierarchy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B71FA2AD-81B9-462E-95AB-9B2AE482036E}" type="presOf" srcId="{8F39BF11-F298-4E5E-A520-8BF6ACAD4426}" destId="{F9C81F87-2459-4072-80C6-B108315D516B}" srcOrd="0" destOrd="0" presId="urn:microsoft.com/office/officeart/2008/layout/HorizontalMultiLevelHierarchy"/>
    <dgm:cxn modelId="{4B4EF322-01BD-4FE6-ABBA-1AB09A7952FE}" type="presOf" srcId="{7D827058-1F3F-4ACE-9C90-F68DA1064ECA}" destId="{F96624A1-009E-4277-BCF0-7225B5740C84}" srcOrd="1" destOrd="0" presId="urn:microsoft.com/office/officeart/2008/layout/HorizontalMultiLevelHierarchy"/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A0F292C2-884D-46C9-B6F6-AB82C043B86B}" type="presOf" srcId="{A750615B-6639-4946-B2F0-D6F4E1738C57}" destId="{79CF2F88-DC37-4F40-8220-BB86F1242CDA}" srcOrd="0" destOrd="0" presId="urn:microsoft.com/office/officeart/2008/layout/HorizontalMultiLevelHierarchy"/>
    <dgm:cxn modelId="{DB3F6B32-DDF4-4AF1-A84C-B5DB445119B9}" type="presOf" srcId="{7D827058-1F3F-4ACE-9C90-F68DA1064ECA}" destId="{C3261D20-5B6A-476C-B9B2-40438426B40A}" srcOrd="0" destOrd="0" presId="urn:microsoft.com/office/officeart/2008/layout/HorizontalMultiLevelHierarchy"/>
    <dgm:cxn modelId="{5F71F92E-8826-4223-B398-67D9A7FF8987}" type="presOf" srcId="{3FB55236-421B-45F1-8E2E-5DA50508C414}" destId="{37886F83-4425-47D2-AFAB-FB23ED302BF6}" srcOrd="1" destOrd="0" presId="urn:microsoft.com/office/officeart/2008/layout/HorizontalMultiLevelHierarchy"/>
    <dgm:cxn modelId="{39E16A11-3098-48A3-A48B-D9621C4B8B83}" type="presOf" srcId="{D43217BC-ADC0-44D9-875D-918E4AA8ED8B}" destId="{6682B282-0275-49B3-A79F-7A10FBC19BD6}" srcOrd="0" destOrd="0" presId="urn:microsoft.com/office/officeart/2008/layout/HorizontalMultiLevelHierarchy"/>
    <dgm:cxn modelId="{E7964F2D-1E52-4FC5-9BEF-39C32BD5FC5B}" type="presOf" srcId="{02670FC6-25A5-49C0-A25A-07823D5DF919}" destId="{E3D57AFD-4755-416B-9287-1F1D059458AC}" srcOrd="1" destOrd="0" presId="urn:microsoft.com/office/officeart/2008/layout/HorizontalMultiLevelHierarchy"/>
    <dgm:cxn modelId="{9B0FB66F-8EDE-4AB2-891D-3BAE1C5591DD}" type="presOf" srcId="{3CB40E9F-1E25-4507-A39A-E36E478C6CCF}" destId="{419A6877-7E6F-4899-B585-EA68DE360100}" srcOrd="1" destOrd="0" presId="urn:microsoft.com/office/officeart/2008/layout/HorizontalMultiLevelHierarchy"/>
    <dgm:cxn modelId="{07A84864-8280-4D54-85A4-9D5E9B7FC08E}" type="presOf" srcId="{04BA9E97-067D-4991-9D40-6D6C47CA988F}" destId="{86CB908D-6211-4897-8092-9B8ADC6D2FB4}" srcOrd="0" destOrd="0" presId="urn:microsoft.com/office/officeart/2008/layout/HorizontalMultiLevelHierarchy"/>
    <dgm:cxn modelId="{41695F5F-A04B-4B51-900A-AD8F5DAFCC39}" srcId="{72812B02-6A70-4606-850B-33C02AFE0ACB}" destId="{04BA9E97-067D-4991-9D40-6D6C47CA988F}" srcOrd="0" destOrd="0" parTransId="{30F46161-3F4C-4718-AEF4-6290D9474740}" sibTransId="{52160D39-0039-4503-A822-0386600B16D5}"/>
    <dgm:cxn modelId="{6D05B6D2-2E6C-405B-BE9D-05ECB1478F6B}" srcId="{F94B7E36-9A16-4E68-8D19-81DAE1681D9C}" destId="{BE6A2A9C-BE22-4CC3-B5CA-C772BB4D4D12}" srcOrd="0" destOrd="0" parTransId="{D3B3F803-CCEE-43F6-9628-38CEBCAD2DFE}" sibTransId="{F45C762D-DD70-4C9F-89EC-99E7D671AE07}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A7C1EA94-3DAB-4E46-9FA1-B08629C8679B}" type="presOf" srcId="{D43217BC-ADC0-44D9-875D-918E4AA8ED8B}" destId="{E250E3F2-068D-42C1-9365-EC0F1CD5C26E}" srcOrd="1" destOrd="0" presId="urn:microsoft.com/office/officeart/2008/layout/HorizontalMultiLevelHierarchy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207277AF-D52C-4F49-8681-CC49BF976018}" srcId="{A750615B-6639-4946-B2F0-D6F4E1738C57}" destId="{E0C84D73-7E27-40ED-9436-638DE119BD06}" srcOrd="0" destOrd="0" parTransId="{E7CAE2CF-D535-4254-A4DC-161699D08523}" sibTransId="{FB2630E9-6E9B-4D11-AFDA-509A82D4D12B}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6C81F2A9-BCAB-419C-ADD2-68C7C537AF19}" type="presOf" srcId="{A15EBFA8-2B4C-45B9-B9EC-428A4C2A3C19}" destId="{D6F5E96E-EAFE-4C4B-B565-57A2EAFD8D44}" srcOrd="0" destOrd="0" presId="urn:microsoft.com/office/officeart/2008/layout/HorizontalMultiLevelHierarchy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2036390E-1CAF-44E5-884D-7EEAA77F2212}" type="presOf" srcId="{8F39BF11-F298-4E5E-A520-8BF6ACAD4426}" destId="{6D007CBD-365C-450E-AFA6-2665234A7812}" srcOrd="1" destOrd="0" presId="urn:microsoft.com/office/officeart/2008/layout/HorizontalMultiLevelHierarchy"/>
    <dgm:cxn modelId="{4E4E51E4-E835-4782-9A20-A57408E36AC0}" type="presOf" srcId="{D3B3F803-CCEE-43F6-9628-38CEBCAD2DFE}" destId="{79553E5E-31C3-41F1-9C51-350F5A8A71EC}" srcOrd="0" destOrd="0" presId="urn:microsoft.com/office/officeart/2008/layout/HorizontalMultiLevelHierarchy"/>
    <dgm:cxn modelId="{4DD5EEC2-5DC9-418E-81EA-5D314EDFF7AA}" type="presOf" srcId="{02670FC6-25A5-49C0-A25A-07823D5DF919}" destId="{FFE6C433-23E2-4A16-8CB0-A9B3F9A6C03D}" srcOrd="0" destOrd="0" presId="urn:microsoft.com/office/officeart/2008/layout/HorizontalMultiLevelHierarchy"/>
    <dgm:cxn modelId="{4165C206-5731-40D2-AC8A-449FD4A29F0F}" srcId="{68204E32-F83C-41DA-8097-29B238DB259C}" destId="{79ABA03C-DACF-43CA-AC21-F867CDED9C3F}" srcOrd="0" destOrd="0" parTransId="{3CB40E9F-1E25-4507-A39A-E36E478C6CCF}" sibTransId="{8BB37E8D-5C29-46F9-A549-F0D6D9345F8F}"/>
    <dgm:cxn modelId="{86A1ED08-019F-45E6-8459-BF0F6476FB8C}" type="presOf" srcId="{68204E32-F83C-41DA-8097-29B238DB259C}" destId="{8E6282AA-0892-406A-9ECE-FAC09AF30181}" srcOrd="0" destOrd="0" presId="urn:microsoft.com/office/officeart/2008/layout/HorizontalMultiLevelHierarchy"/>
    <dgm:cxn modelId="{A815C5B6-1718-4866-8CCD-046104C3DEBE}" srcId="{31CFDBD8-F201-4883-A3F7-C2814B93C697}" destId="{F94B7E36-9A16-4E68-8D19-81DAE1681D9C}" srcOrd="5" destOrd="0" parTransId="{8F39BF11-F298-4E5E-A520-8BF6ACAD4426}" sibTransId="{E7FBB062-35D6-4920-91AF-D79A4FD67127}"/>
    <dgm:cxn modelId="{683F5126-11D8-4B21-A039-0392F6D1B679}" type="presOf" srcId="{BE6A2A9C-BE22-4CC3-B5CA-C772BB4D4D12}" destId="{96ECB959-EB73-4A47-8180-8FE3B80E7DB4}" srcOrd="0" destOrd="0" presId="urn:microsoft.com/office/officeart/2008/layout/HorizontalMultiLevelHierarchy"/>
    <dgm:cxn modelId="{D8428BD3-526E-4F81-9151-CD9DCBB28E60}" srcId="{A15EBFA8-2B4C-45B9-B9EC-428A4C2A3C19}" destId="{9FFDFCE2-0AF7-4D13-A363-2B194389D641}" srcOrd="0" destOrd="0" parTransId="{02670FC6-25A5-49C0-A25A-07823D5DF919}" sibTransId="{5A074F30-C3F5-4EB6-9359-6A92D0A30EEF}"/>
    <dgm:cxn modelId="{334BBF73-E05F-4F35-9D5E-2C2C896A0084}" type="presOf" srcId="{3CB40E9F-1E25-4507-A39A-E36E478C6CCF}" destId="{0A51E5FA-2204-4A68-8CEA-567481D079C6}" srcOrd="0" destOrd="0" presId="urn:microsoft.com/office/officeart/2008/layout/HorizontalMultiLevelHierarchy"/>
    <dgm:cxn modelId="{19D758B2-799F-4E59-B5D2-F2F3B01615CD}" type="presOf" srcId="{30F46161-3F4C-4718-AEF4-6290D9474740}" destId="{16770E00-40FB-48F2-9E16-429BA1BBC037}" srcOrd="1" destOrd="0" presId="urn:microsoft.com/office/officeart/2008/layout/HorizontalMultiLevelHierarchy"/>
    <dgm:cxn modelId="{D80AA7CB-9790-4EAC-9E58-3FBDB974D827}" type="presOf" srcId="{E7CAE2CF-D535-4254-A4DC-161699D08523}" destId="{E59E1739-12C5-462F-9437-65C1ADB29B42}" srcOrd="1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7366057A-0AE3-49EE-8DE9-811695CC878F}" type="presOf" srcId="{E0C84D73-7E27-40ED-9436-638DE119BD06}" destId="{24039A16-A38B-4261-9161-A6428929B8B0}" srcOrd="0" destOrd="0" presId="urn:microsoft.com/office/officeart/2008/layout/HorizontalMultiLevelHierarchy"/>
    <dgm:cxn modelId="{96DA19CC-1E8E-4971-974E-5A21378C06A0}" type="presOf" srcId="{ACDCDD97-EAD5-42D1-A8F4-78E826E78442}" destId="{23C7665F-48FC-41EE-B6C3-08633A113C1D}" srcOrd="1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0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1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  <dgm:cxn modelId="{C8067AB3-66F3-4DF7-9BDA-DFB18359CDE2}" type="presParOf" srcId="{DF05AACB-A352-4449-939C-F96D6114A000}" destId="{6682B282-0275-49B3-A79F-7A10FBC19BD6}" srcOrd="2" destOrd="0" presId="urn:microsoft.com/office/officeart/2008/layout/HorizontalMultiLevelHierarchy"/>
    <dgm:cxn modelId="{02447C5E-5208-4E18-8440-5C8540788CCA}" type="presParOf" srcId="{6682B282-0275-49B3-A79F-7A10FBC19BD6}" destId="{E250E3F2-068D-42C1-9365-EC0F1CD5C26E}" srcOrd="0" destOrd="0" presId="urn:microsoft.com/office/officeart/2008/layout/HorizontalMultiLevelHierarchy"/>
    <dgm:cxn modelId="{54CD84E9-85E7-4741-960E-F39BAAE09291}" type="presParOf" srcId="{DF05AACB-A352-4449-939C-F96D6114A000}" destId="{D0B1B385-8D83-4B3F-ADAD-95BCDF8842BA}" srcOrd="3" destOrd="0" presId="urn:microsoft.com/office/officeart/2008/layout/HorizontalMultiLevelHierarchy"/>
    <dgm:cxn modelId="{CFB4380B-F8EB-4E73-9835-CE7E52F18132}" type="presParOf" srcId="{D0B1B385-8D83-4B3F-ADAD-95BCDF8842BA}" destId="{D6F5E96E-EAFE-4C4B-B565-57A2EAFD8D44}" srcOrd="0" destOrd="0" presId="urn:microsoft.com/office/officeart/2008/layout/HorizontalMultiLevelHierarchy"/>
    <dgm:cxn modelId="{B2130BAC-C376-4543-A1B1-9FF61294537A}" type="presParOf" srcId="{D0B1B385-8D83-4B3F-ADAD-95BCDF8842BA}" destId="{C03F6B51-7F7B-441D-A701-BAB0451E43A9}" srcOrd="1" destOrd="0" presId="urn:microsoft.com/office/officeart/2008/layout/HorizontalMultiLevelHierarchy"/>
    <dgm:cxn modelId="{83E336F9-329F-4F6A-8B8E-4529086422CD}" type="presParOf" srcId="{C03F6B51-7F7B-441D-A701-BAB0451E43A9}" destId="{FFE6C433-23E2-4A16-8CB0-A9B3F9A6C03D}" srcOrd="0" destOrd="0" presId="urn:microsoft.com/office/officeart/2008/layout/HorizontalMultiLevelHierarchy"/>
    <dgm:cxn modelId="{B2C3362A-22D2-47AA-B548-3C987D310A81}" type="presParOf" srcId="{FFE6C433-23E2-4A16-8CB0-A9B3F9A6C03D}" destId="{E3D57AFD-4755-416B-9287-1F1D059458AC}" srcOrd="0" destOrd="0" presId="urn:microsoft.com/office/officeart/2008/layout/HorizontalMultiLevelHierarchy"/>
    <dgm:cxn modelId="{762BEB3B-11FE-4977-B0F4-4D4ED3933D95}" type="presParOf" srcId="{C03F6B51-7F7B-441D-A701-BAB0451E43A9}" destId="{BDCDEEE9-D755-4633-B7C9-BDC089202D88}" srcOrd="1" destOrd="0" presId="urn:microsoft.com/office/officeart/2008/layout/HorizontalMultiLevelHierarchy"/>
    <dgm:cxn modelId="{AB909173-95EE-44C7-B19E-717C9BA078F1}" type="presParOf" srcId="{BDCDEEE9-D755-4633-B7C9-BDC089202D88}" destId="{B59C0867-8BFC-47AE-AF69-8A67F91DED6D}" srcOrd="0" destOrd="0" presId="urn:microsoft.com/office/officeart/2008/layout/HorizontalMultiLevelHierarchy"/>
    <dgm:cxn modelId="{166075E7-A2FB-4B35-8F18-B346D863C491}" type="presParOf" srcId="{BDCDEEE9-D755-4633-B7C9-BDC089202D88}" destId="{820C1153-8597-4E33-BDFC-3A0C7E357D2D}" srcOrd="1" destOrd="0" presId="urn:microsoft.com/office/officeart/2008/layout/HorizontalMultiLevelHierarchy"/>
    <dgm:cxn modelId="{4A8862A9-BE48-4E4F-B0B8-464085F23443}" type="presParOf" srcId="{DF05AACB-A352-4449-939C-F96D6114A000}" destId="{C68F42FD-DAEA-46CA-B158-2C54EACDB214}" srcOrd="4" destOrd="0" presId="urn:microsoft.com/office/officeart/2008/layout/HorizontalMultiLevelHierarchy"/>
    <dgm:cxn modelId="{56B20B59-5430-4A45-9F36-447E9E686F05}" type="presParOf" srcId="{C68F42FD-DAEA-46CA-B158-2C54EACDB214}" destId="{37886F83-4425-47D2-AFAB-FB23ED302BF6}" srcOrd="0" destOrd="0" presId="urn:microsoft.com/office/officeart/2008/layout/HorizontalMultiLevelHierarchy"/>
    <dgm:cxn modelId="{E0018EA2-0E0F-4422-A6E4-999783C4501C}" type="presParOf" srcId="{DF05AACB-A352-4449-939C-F96D6114A000}" destId="{515156F2-1D2E-4D93-B43E-0C145C4E9DF5}" srcOrd="5" destOrd="0" presId="urn:microsoft.com/office/officeart/2008/layout/HorizontalMultiLevelHierarchy"/>
    <dgm:cxn modelId="{3C27FC6B-39DD-4535-ACDC-D9190F0CFAD2}" type="presParOf" srcId="{515156F2-1D2E-4D93-B43E-0C145C4E9DF5}" destId="{8E6282AA-0892-406A-9ECE-FAC09AF30181}" srcOrd="0" destOrd="0" presId="urn:microsoft.com/office/officeart/2008/layout/HorizontalMultiLevelHierarchy"/>
    <dgm:cxn modelId="{9298E960-203D-400B-A3A8-4648341E5793}" type="presParOf" srcId="{515156F2-1D2E-4D93-B43E-0C145C4E9DF5}" destId="{54227E58-8153-43F5-BA75-22649E25A7DB}" srcOrd="1" destOrd="0" presId="urn:microsoft.com/office/officeart/2008/layout/HorizontalMultiLevelHierarchy"/>
    <dgm:cxn modelId="{64569310-F062-45D5-BC4A-70C701B738C9}" type="presParOf" srcId="{54227E58-8153-43F5-BA75-22649E25A7DB}" destId="{0A51E5FA-2204-4A68-8CEA-567481D079C6}" srcOrd="0" destOrd="0" presId="urn:microsoft.com/office/officeart/2008/layout/HorizontalMultiLevelHierarchy"/>
    <dgm:cxn modelId="{8A9BA0D0-3799-45E0-92AB-E89D80B5DF5E}" type="presParOf" srcId="{0A51E5FA-2204-4A68-8CEA-567481D079C6}" destId="{419A6877-7E6F-4899-B585-EA68DE360100}" srcOrd="0" destOrd="0" presId="urn:microsoft.com/office/officeart/2008/layout/HorizontalMultiLevelHierarchy"/>
    <dgm:cxn modelId="{F8F090AE-18CD-4B1C-A718-D306E8B85CD3}" type="presParOf" srcId="{54227E58-8153-43F5-BA75-22649E25A7DB}" destId="{A5A71412-F6A0-4B78-B985-942DA59AF752}" srcOrd="1" destOrd="0" presId="urn:microsoft.com/office/officeart/2008/layout/HorizontalMultiLevelHierarchy"/>
    <dgm:cxn modelId="{C1292A24-F797-4223-8D61-BADA6E719200}" type="presParOf" srcId="{A5A71412-F6A0-4B78-B985-942DA59AF752}" destId="{F826AF84-6F14-4479-90AD-26848EC5C5C8}" srcOrd="0" destOrd="0" presId="urn:microsoft.com/office/officeart/2008/layout/HorizontalMultiLevelHierarchy"/>
    <dgm:cxn modelId="{74917E21-E86D-4AE5-81BF-7FA9B33AA5E9}" type="presParOf" srcId="{A5A71412-F6A0-4B78-B985-942DA59AF752}" destId="{113D6102-A80C-4423-B314-EF09C123738A}" srcOrd="1" destOrd="0" presId="urn:microsoft.com/office/officeart/2008/layout/HorizontalMultiLevelHierarchy"/>
    <dgm:cxn modelId="{405302C7-1B1B-4D9E-9BEA-76F60635B52E}" type="presParOf" srcId="{DF05AACB-A352-4449-939C-F96D6114A000}" destId="{4A162F4F-973D-41FA-8034-218CC9F11805}" srcOrd="6" destOrd="0" presId="urn:microsoft.com/office/officeart/2008/layout/HorizontalMultiLevelHierarchy"/>
    <dgm:cxn modelId="{9F764BBD-AA90-46BF-854D-4DAFF340A876}" type="presParOf" srcId="{4A162F4F-973D-41FA-8034-218CC9F11805}" destId="{23C7665F-48FC-41EE-B6C3-08633A113C1D}" srcOrd="0" destOrd="0" presId="urn:microsoft.com/office/officeart/2008/layout/HorizontalMultiLevelHierarchy"/>
    <dgm:cxn modelId="{F65F1BDB-0603-44F4-A288-CB75C2457587}" type="presParOf" srcId="{DF05AACB-A352-4449-939C-F96D6114A000}" destId="{72EF1B86-9D80-4234-8F8F-BC1707BB8316}" srcOrd="7" destOrd="0" presId="urn:microsoft.com/office/officeart/2008/layout/HorizontalMultiLevelHierarchy"/>
    <dgm:cxn modelId="{D5FFBDF3-EF24-4F01-B886-946D2CF0CBB7}" type="presParOf" srcId="{72EF1B86-9D80-4234-8F8F-BC1707BB8316}" destId="{F0479CED-A855-40F5-AE17-4742CFB0CCBE}" srcOrd="0" destOrd="0" presId="urn:microsoft.com/office/officeart/2008/layout/HorizontalMultiLevelHierarchy"/>
    <dgm:cxn modelId="{310B2C03-3612-4D9E-88E1-BD0EED883BFC}" type="presParOf" srcId="{72EF1B86-9D80-4234-8F8F-BC1707BB8316}" destId="{3B1F926F-1B7B-46E0-B759-F70F2DA7455B}" srcOrd="1" destOrd="0" presId="urn:microsoft.com/office/officeart/2008/layout/HorizontalMultiLevelHierarchy"/>
    <dgm:cxn modelId="{DBD575E5-BB44-4ACE-89E1-0FFEAC128D6F}" type="presParOf" srcId="{3B1F926F-1B7B-46E0-B759-F70F2DA7455B}" destId="{3D08456D-7017-4571-8DF1-DFD35CC2E6E7}" srcOrd="0" destOrd="0" presId="urn:microsoft.com/office/officeart/2008/layout/HorizontalMultiLevelHierarchy"/>
    <dgm:cxn modelId="{85B2B37D-02A4-41DF-B558-CF8DA7ED6BF4}" type="presParOf" srcId="{3D08456D-7017-4571-8DF1-DFD35CC2E6E7}" destId="{16770E00-40FB-48F2-9E16-429BA1BBC037}" srcOrd="0" destOrd="0" presId="urn:microsoft.com/office/officeart/2008/layout/HorizontalMultiLevelHierarchy"/>
    <dgm:cxn modelId="{7F4CAD0A-F3C8-4868-93F1-809C62B381D3}" type="presParOf" srcId="{3B1F926F-1B7B-46E0-B759-F70F2DA7455B}" destId="{A400E08E-FCE6-4419-9CEF-9EB6361C2542}" srcOrd="1" destOrd="0" presId="urn:microsoft.com/office/officeart/2008/layout/HorizontalMultiLevelHierarchy"/>
    <dgm:cxn modelId="{05865216-ED72-4AFC-88E3-CD6FD514387A}" type="presParOf" srcId="{A400E08E-FCE6-4419-9CEF-9EB6361C2542}" destId="{86CB908D-6211-4897-8092-9B8ADC6D2FB4}" srcOrd="0" destOrd="0" presId="urn:microsoft.com/office/officeart/2008/layout/HorizontalMultiLevelHierarchy"/>
    <dgm:cxn modelId="{0D9F039C-C2B8-4A18-9EC6-792CA164F9D9}" type="presParOf" srcId="{A400E08E-FCE6-4419-9CEF-9EB6361C2542}" destId="{15F1212A-952F-408F-9956-1820F6FAD77C}" srcOrd="1" destOrd="0" presId="urn:microsoft.com/office/officeart/2008/layout/HorizontalMultiLevelHierarchy"/>
    <dgm:cxn modelId="{4E29F754-A866-4F0C-84A0-6045F0AF8222}" type="presParOf" srcId="{DF05AACB-A352-4449-939C-F96D6114A000}" destId="{C3261D20-5B6A-476C-B9B2-40438426B40A}" srcOrd="8" destOrd="0" presId="urn:microsoft.com/office/officeart/2008/layout/HorizontalMultiLevelHierarchy"/>
    <dgm:cxn modelId="{F76A4E6D-DF26-4F85-98C7-A3EF2E8D3A94}" type="presParOf" srcId="{C3261D20-5B6A-476C-B9B2-40438426B40A}" destId="{F96624A1-009E-4277-BCF0-7225B5740C84}" srcOrd="0" destOrd="0" presId="urn:microsoft.com/office/officeart/2008/layout/HorizontalMultiLevelHierarchy"/>
    <dgm:cxn modelId="{2420A6A8-2054-4570-A3B0-5EEDD23FB42A}" type="presParOf" srcId="{DF05AACB-A352-4449-939C-F96D6114A000}" destId="{2F874EBB-9F2A-462D-95D6-781A3856064F}" srcOrd="9" destOrd="0" presId="urn:microsoft.com/office/officeart/2008/layout/HorizontalMultiLevelHierarchy"/>
    <dgm:cxn modelId="{1576DF3F-9C59-4C50-87E3-5FF3B5F07F78}" type="presParOf" srcId="{2F874EBB-9F2A-462D-95D6-781A3856064F}" destId="{79CF2F88-DC37-4F40-8220-BB86F1242CDA}" srcOrd="0" destOrd="0" presId="urn:microsoft.com/office/officeart/2008/layout/HorizontalMultiLevelHierarchy"/>
    <dgm:cxn modelId="{DC211B00-C837-4FF7-B03C-FA284371E39E}" type="presParOf" srcId="{2F874EBB-9F2A-462D-95D6-781A3856064F}" destId="{392B2DB7-E31D-411C-914F-5D5DBB82ABC4}" srcOrd="1" destOrd="0" presId="urn:microsoft.com/office/officeart/2008/layout/HorizontalMultiLevelHierarchy"/>
    <dgm:cxn modelId="{B776FCEF-ECF5-4A24-B07E-AF5237D76E9A}" type="presParOf" srcId="{392B2DB7-E31D-411C-914F-5D5DBB82ABC4}" destId="{73FD2520-82DA-4EDA-81D1-3560C7E1004B}" srcOrd="0" destOrd="0" presId="urn:microsoft.com/office/officeart/2008/layout/HorizontalMultiLevelHierarchy"/>
    <dgm:cxn modelId="{912E6AF6-ADB6-465D-B721-4EA25A5455AB}" type="presParOf" srcId="{73FD2520-82DA-4EDA-81D1-3560C7E1004B}" destId="{E59E1739-12C5-462F-9437-65C1ADB29B42}" srcOrd="0" destOrd="0" presId="urn:microsoft.com/office/officeart/2008/layout/HorizontalMultiLevelHierarchy"/>
    <dgm:cxn modelId="{B97F41CE-C2F4-4258-910D-81B55A0C7B71}" type="presParOf" srcId="{392B2DB7-E31D-411C-914F-5D5DBB82ABC4}" destId="{219D21DE-05AF-419D-89BF-025E51EF01F4}" srcOrd="1" destOrd="0" presId="urn:microsoft.com/office/officeart/2008/layout/HorizontalMultiLevelHierarchy"/>
    <dgm:cxn modelId="{6C2684AE-32F5-45B7-AEDC-D1C199E54D27}" type="presParOf" srcId="{219D21DE-05AF-419D-89BF-025E51EF01F4}" destId="{24039A16-A38B-4261-9161-A6428929B8B0}" srcOrd="0" destOrd="0" presId="urn:microsoft.com/office/officeart/2008/layout/HorizontalMultiLevelHierarchy"/>
    <dgm:cxn modelId="{AE023289-31E1-4662-99EF-37D95DD90483}" type="presParOf" srcId="{219D21DE-05AF-419D-89BF-025E51EF01F4}" destId="{5A4A6BC7-8BBD-4343-A240-C3353D3761F8}" srcOrd="1" destOrd="0" presId="urn:microsoft.com/office/officeart/2008/layout/HorizontalMultiLevelHierarchy"/>
    <dgm:cxn modelId="{837411B3-60E8-40EC-A4A8-38EB1685DDBA}" type="presParOf" srcId="{DF05AACB-A352-4449-939C-F96D6114A000}" destId="{F9C81F87-2459-4072-80C6-B108315D516B}" srcOrd="10" destOrd="0" presId="urn:microsoft.com/office/officeart/2008/layout/HorizontalMultiLevelHierarchy"/>
    <dgm:cxn modelId="{FDEABF60-2167-49DB-B437-0E82CA0EE846}" type="presParOf" srcId="{F9C81F87-2459-4072-80C6-B108315D516B}" destId="{6D007CBD-365C-450E-AFA6-2665234A7812}" srcOrd="0" destOrd="0" presId="urn:microsoft.com/office/officeart/2008/layout/HorizontalMultiLevelHierarchy"/>
    <dgm:cxn modelId="{CC8270CD-6550-4293-A469-BD7A268382AC}" type="presParOf" srcId="{DF05AACB-A352-4449-939C-F96D6114A000}" destId="{14AF8673-CBCE-4966-A16C-E4848B663EB7}" srcOrd="11" destOrd="0" presId="urn:microsoft.com/office/officeart/2008/layout/HorizontalMultiLevelHierarchy"/>
    <dgm:cxn modelId="{6B5B2E0A-0A01-4879-A78B-3EA0E9BE20D7}" type="presParOf" srcId="{14AF8673-CBCE-4966-A16C-E4848B663EB7}" destId="{911088CC-2342-436E-8BF0-94F33979B493}" srcOrd="0" destOrd="0" presId="urn:microsoft.com/office/officeart/2008/layout/HorizontalMultiLevelHierarchy"/>
    <dgm:cxn modelId="{DB4ED0EC-2DEE-4704-8A7B-FB0D2B2C7E04}" type="presParOf" srcId="{14AF8673-CBCE-4966-A16C-E4848B663EB7}" destId="{2BC5531B-100F-43BE-80A0-9DA3A6984541}" srcOrd="1" destOrd="0" presId="urn:microsoft.com/office/officeart/2008/layout/HorizontalMultiLevelHierarchy"/>
    <dgm:cxn modelId="{807D86BC-4C20-4F23-A667-32B40F74B72C}" type="presParOf" srcId="{2BC5531B-100F-43BE-80A0-9DA3A6984541}" destId="{79553E5E-31C3-41F1-9C51-350F5A8A71EC}" srcOrd="0" destOrd="0" presId="urn:microsoft.com/office/officeart/2008/layout/HorizontalMultiLevelHierarchy"/>
    <dgm:cxn modelId="{4DF6400C-1B8B-4F37-972A-6B2472E39C1A}" type="presParOf" srcId="{79553E5E-31C3-41F1-9C51-350F5A8A71EC}" destId="{1373E2E4-A307-434A-88F4-A8F3B3F69737}" srcOrd="0" destOrd="0" presId="urn:microsoft.com/office/officeart/2008/layout/HorizontalMultiLevelHierarchy"/>
    <dgm:cxn modelId="{034A0700-E232-4AE4-ACE3-E4F3C369214E}" type="presParOf" srcId="{2BC5531B-100F-43BE-80A0-9DA3A6984541}" destId="{9F8B1829-6A1B-4622-BE9E-CA6C383872A5}" srcOrd="1" destOrd="0" presId="urn:microsoft.com/office/officeart/2008/layout/HorizontalMultiLevelHierarchy"/>
    <dgm:cxn modelId="{18BBB009-9553-4ADB-A7AF-97547511615D}" type="presParOf" srcId="{9F8B1829-6A1B-4622-BE9E-CA6C383872A5}" destId="{96ECB959-EB73-4A47-8180-8FE3B80E7DB4}" srcOrd="0" destOrd="0" presId="urn:microsoft.com/office/officeart/2008/layout/HorizontalMultiLevelHierarchy"/>
    <dgm:cxn modelId="{A493A5F4-9F9C-4771-B964-92BB81CE6360}" type="presParOf" srcId="{9F8B1829-6A1B-4622-BE9E-CA6C383872A5}" destId="{BE47E8EB-A8A0-4208-80A1-BEA81AD3224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01278-4347-4D41-9C51-7DF0CC584870}">
      <dsp:nvSpPr>
        <dsp:cNvPr id="0" name=""/>
        <dsp:cNvSpPr/>
      </dsp:nvSpPr>
      <dsp:spPr>
        <a:xfrm rot="5400000">
          <a:off x="-337831" y="338478"/>
          <a:ext cx="2252207" cy="15765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Emisores de bolsa de Valores</a:t>
          </a:r>
          <a:endParaRPr lang="es-ES" sz="1600" kern="1200" dirty="0"/>
        </a:p>
      </dsp:txBody>
      <dsp:txXfrm rot="-5400000">
        <a:off x="1" y="788920"/>
        <a:ext cx="1576545" cy="675662"/>
      </dsp:txXfrm>
    </dsp:sp>
    <dsp:sp modelId="{35EA0E0B-5BD0-466E-800A-A06684D43FA3}">
      <dsp:nvSpPr>
        <dsp:cNvPr id="0" name=""/>
        <dsp:cNvSpPr/>
      </dsp:nvSpPr>
      <dsp:spPr>
        <a:xfrm rot="5400000">
          <a:off x="3380188" y="-1802995"/>
          <a:ext cx="1463935" cy="5071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Deben preparar: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estados financieros consolidados separados 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Estados financieros Individuales</a:t>
          </a:r>
          <a:endParaRPr lang="es-ES" sz="2200" kern="1200" dirty="0"/>
        </a:p>
      </dsp:txBody>
      <dsp:txXfrm rot="-5400000">
        <a:off x="1576546" y="72110"/>
        <a:ext cx="4999757" cy="1321009"/>
      </dsp:txXfrm>
    </dsp:sp>
    <dsp:sp modelId="{F82E24DD-CD60-4D80-9E8E-53CDDD81B911}">
      <dsp:nvSpPr>
        <dsp:cNvPr id="0" name=""/>
        <dsp:cNvSpPr/>
      </dsp:nvSpPr>
      <dsp:spPr>
        <a:xfrm rot="5400000">
          <a:off x="-337831" y="2401576"/>
          <a:ext cx="2252207" cy="15765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Entidades de Interés público</a:t>
          </a:r>
          <a:endParaRPr lang="es-ES" sz="1600" kern="1200" dirty="0"/>
        </a:p>
      </dsp:txBody>
      <dsp:txXfrm rot="-5400000">
        <a:off x="1" y="2852018"/>
        <a:ext cx="1576545" cy="675662"/>
      </dsp:txXfrm>
    </dsp:sp>
    <dsp:sp modelId="{236A0C6C-667A-403F-ABC6-F56360E87105}">
      <dsp:nvSpPr>
        <dsp:cNvPr id="0" name=""/>
        <dsp:cNvSpPr/>
      </dsp:nvSpPr>
      <dsp:spPr>
        <a:xfrm rot="5400000">
          <a:off x="3380188" y="260102"/>
          <a:ext cx="1463935" cy="5071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Captan manejan recursos del público</a:t>
          </a:r>
          <a:endParaRPr lang="es-ES" sz="2200" kern="1200" dirty="0"/>
        </a:p>
      </dsp:txBody>
      <dsp:txXfrm rot="-5400000">
        <a:off x="1576546" y="2135208"/>
        <a:ext cx="4999757" cy="1321009"/>
      </dsp:txXfrm>
    </dsp:sp>
    <dsp:sp modelId="{1B2AA8F6-E698-4F25-A7DB-78B2A04BFC50}">
      <dsp:nvSpPr>
        <dsp:cNvPr id="0" name=""/>
        <dsp:cNvSpPr/>
      </dsp:nvSpPr>
      <dsp:spPr>
        <a:xfrm rot="5400000">
          <a:off x="-337831" y="4464674"/>
          <a:ext cx="2252207" cy="15765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Que no cumplan los dos anteriores </a:t>
          </a:r>
          <a:endParaRPr lang="es-ES" sz="1600" kern="1200" dirty="0"/>
        </a:p>
      </dsp:txBody>
      <dsp:txXfrm rot="-5400000">
        <a:off x="1" y="4915116"/>
        <a:ext cx="1576545" cy="675662"/>
      </dsp:txXfrm>
    </dsp:sp>
    <dsp:sp modelId="{7712DBD7-4EF8-42DE-BCDB-E676D32D6021}">
      <dsp:nvSpPr>
        <dsp:cNvPr id="0" name=""/>
        <dsp:cNvSpPr/>
      </dsp:nvSpPr>
      <dsp:spPr>
        <a:xfrm rot="5400000">
          <a:off x="3380188" y="2323200"/>
          <a:ext cx="1463935" cy="5071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Entidades que tengan más de 200 trabajadores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Activos superiores a 30000 </a:t>
          </a:r>
          <a:r>
            <a:rPr lang="es-ES" sz="2200" kern="1200" dirty="0" err="1" smtClean="0"/>
            <a:t>smmlv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Cumplir con los siguientes requisitos</a:t>
          </a:r>
          <a:endParaRPr lang="es-ES" sz="2200" kern="1200" dirty="0"/>
        </a:p>
      </dsp:txBody>
      <dsp:txXfrm rot="-5400000">
        <a:off x="1576546" y="4198306"/>
        <a:ext cx="4999757" cy="13210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F5787-0DE2-4F63-B31E-0516A89577B7}">
      <dsp:nvSpPr>
        <dsp:cNvPr id="0" name=""/>
        <dsp:cNvSpPr/>
      </dsp:nvSpPr>
      <dsp:spPr>
        <a:xfrm>
          <a:off x="4086533" y="5076527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5113177"/>
        <a:ext cx="18140" cy="18140"/>
      </dsp:txXfrm>
    </dsp:sp>
    <dsp:sp modelId="{D289DA28-DF36-429D-AE36-85B4BEC8104E}">
      <dsp:nvSpPr>
        <dsp:cNvPr id="0" name=""/>
        <dsp:cNvSpPr/>
      </dsp:nvSpPr>
      <dsp:spPr>
        <a:xfrm>
          <a:off x="553066" y="2702582"/>
          <a:ext cx="858366" cy="2419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9183" y="0"/>
              </a:lnTo>
              <a:lnTo>
                <a:pt x="429183" y="2419665"/>
              </a:lnTo>
              <a:lnTo>
                <a:pt x="858366" y="241966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/>
        </a:p>
      </dsp:txBody>
      <dsp:txXfrm>
        <a:off x="918064" y="3848229"/>
        <a:ext cx="128370" cy="128370"/>
      </dsp:txXfrm>
    </dsp:sp>
    <dsp:sp modelId="{5F6F7282-9791-4B88-AA40-8C36CD58D25C}">
      <dsp:nvSpPr>
        <dsp:cNvPr id="0" name=""/>
        <dsp:cNvSpPr/>
      </dsp:nvSpPr>
      <dsp:spPr>
        <a:xfrm>
          <a:off x="4086533" y="4385194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4421844"/>
        <a:ext cx="18140" cy="18140"/>
      </dsp:txXfrm>
    </dsp:sp>
    <dsp:sp modelId="{26C61C9A-852C-4B66-8994-13B4C29CD342}">
      <dsp:nvSpPr>
        <dsp:cNvPr id="0" name=""/>
        <dsp:cNvSpPr/>
      </dsp:nvSpPr>
      <dsp:spPr>
        <a:xfrm>
          <a:off x="553066" y="2702582"/>
          <a:ext cx="858366" cy="1728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9183" y="0"/>
              </a:lnTo>
              <a:lnTo>
                <a:pt x="429183" y="1728332"/>
              </a:lnTo>
              <a:lnTo>
                <a:pt x="858366" y="172833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934005" y="3518504"/>
        <a:ext cx="96487" cy="96487"/>
      </dsp:txXfrm>
    </dsp:sp>
    <dsp:sp modelId="{79553E5E-31C3-41F1-9C51-350F5A8A71EC}">
      <dsp:nvSpPr>
        <dsp:cNvPr id="0" name=""/>
        <dsp:cNvSpPr/>
      </dsp:nvSpPr>
      <dsp:spPr>
        <a:xfrm>
          <a:off x="4086533" y="3693861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3730511"/>
        <a:ext cx="18140" cy="18140"/>
      </dsp:txXfrm>
    </dsp:sp>
    <dsp:sp modelId="{F9C81F87-2459-4072-80C6-B108315D516B}">
      <dsp:nvSpPr>
        <dsp:cNvPr id="0" name=""/>
        <dsp:cNvSpPr/>
      </dsp:nvSpPr>
      <dsp:spPr>
        <a:xfrm>
          <a:off x="553066" y="2702582"/>
          <a:ext cx="858366" cy="1036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9183" y="0"/>
              </a:lnTo>
              <a:lnTo>
                <a:pt x="429183" y="1036999"/>
              </a:lnTo>
              <a:lnTo>
                <a:pt x="858366" y="103699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948595" y="3187427"/>
        <a:ext cx="67308" cy="67308"/>
      </dsp:txXfrm>
    </dsp:sp>
    <dsp:sp modelId="{73FD2520-82DA-4EDA-81D1-3560C7E1004B}">
      <dsp:nvSpPr>
        <dsp:cNvPr id="0" name=""/>
        <dsp:cNvSpPr/>
      </dsp:nvSpPr>
      <dsp:spPr>
        <a:xfrm>
          <a:off x="4086533" y="3002528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3039178"/>
        <a:ext cx="18140" cy="18140"/>
      </dsp:txXfrm>
    </dsp:sp>
    <dsp:sp modelId="{C3261D20-5B6A-476C-B9B2-40438426B40A}">
      <dsp:nvSpPr>
        <dsp:cNvPr id="0" name=""/>
        <dsp:cNvSpPr/>
      </dsp:nvSpPr>
      <dsp:spPr>
        <a:xfrm>
          <a:off x="553066" y="2702582"/>
          <a:ext cx="858366" cy="345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9183" y="0"/>
              </a:lnTo>
              <a:lnTo>
                <a:pt x="429183" y="345666"/>
              </a:lnTo>
              <a:lnTo>
                <a:pt x="858366" y="34566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959115" y="2852281"/>
        <a:ext cx="46267" cy="46267"/>
      </dsp:txXfrm>
    </dsp:sp>
    <dsp:sp modelId="{3D08456D-7017-4571-8DF1-DFD35CC2E6E7}">
      <dsp:nvSpPr>
        <dsp:cNvPr id="0" name=""/>
        <dsp:cNvSpPr/>
      </dsp:nvSpPr>
      <dsp:spPr>
        <a:xfrm>
          <a:off x="4086533" y="2311195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2347845"/>
        <a:ext cx="18140" cy="18140"/>
      </dsp:txXfrm>
    </dsp:sp>
    <dsp:sp modelId="{4A162F4F-973D-41FA-8034-218CC9F11805}">
      <dsp:nvSpPr>
        <dsp:cNvPr id="0" name=""/>
        <dsp:cNvSpPr/>
      </dsp:nvSpPr>
      <dsp:spPr>
        <a:xfrm>
          <a:off x="553066" y="2356915"/>
          <a:ext cx="858366" cy="345666"/>
        </a:xfrm>
        <a:custGeom>
          <a:avLst/>
          <a:gdLst/>
          <a:ahLst/>
          <a:cxnLst/>
          <a:rect l="0" t="0" r="0" b="0"/>
          <a:pathLst>
            <a:path>
              <a:moveTo>
                <a:pt x="0" y="345666"/>
              </a:moveTo>
              <a:lnTo>
                <a:pt x="429183" y="345666"/>
              </a:lnTo>
              <a:lnTo>
                <a:pt x="429183" y="0"/>
              </a:lnTo>
              <a:lnTo>
                <a:pt x="858366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959115" y="2506614"/>
        <a:ext cx="46267" cy="46267"/>
      </dsp:txXfrm>
    </dsp:sp>
    <dsp:sp modelId="{0A51E5FA-2204-4A68-8CEA-567481D079C6}">
      <dsp:nvSpPr>
        <dsp:cNvPr id="0" name=""/>
        <dsp:cNvSpPr/>
      </dsp:nvSpPr>
      <dsp:spPr>
        <a:xfrm>
          <a:off x="4086533" y="1619862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1656512"/>
        <a:ext cx="18140" cy="18140"/>
      </dsp:txXfrm>
    </dsp:sp>
    <dsp:sp modelId="{C68F42FD-DAEA-46CA-B158-2C54EACDB214}">
      <dsp:nvSpPr>
        <dsp:cNvPr id="0" name=""/>
        <dsp:cNvSpPr/>
      </dsp:nvSpPr>
      <dsp:spPr>
        <a:xfrm>
          <a:off x="553066" y="1665582"/>
          <a:ext cx="858366" cy="1036999"/>
        </a:xfrm>
        <a:custGeom>
          <a:avLst/>
          <a:gdLst/>
          <a:ahLst/>
          <a:cxnLst/>
          <a:rect l="0" t="0" r="0" b="0"/>
          <a:pathLst>
            <a:path>
              <a:moveTo>
                <a:pt x="0" y="1036999"/>
              </a:moveTo>
              <a:lnTo>
                <a:pt x="429183" y="1036999"/>
              </a:lnTo>
              <a:lnTo>
                <a:pt x="429183" y="0"/>
              </a:lnTo>
              <a:lnTo>
                <a:pt x="858366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948595" y="2150428"/>
        <a:ext cx="67308" cy="67308"/>
      </dsp:txXfrm>
    </dsp:sp>
    <dsp:sp modelId="{FFE6C433-23E2-4A16-8CB0-A9B3F9A6C03D}">
      <dsp:nvSpPr>
        <dsp:cNvPr id="0" name=""/>
        <dsp:cNvSpPr/>
      </dsp:nvSpPr>
      <dsp:spPr>
        <a:xfrm>
          <a:off x="4086533" y="928529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965179"/>
        <a:ext cx="18140" cy="18140"/>
      </dsp:txXfrm>
    </dsp:sp>
    <dsp:sp modelId="{6682B282-0275-49B3-A79F-7A10FBC19BD6}">
      <dsp:nvSpPr>
        <dsp:cNvPr id="0" name=""/>
        <dsp:cNvSpPr/>
      </dsp:nvSpPr>
      <dsp:spPr>
        <a:xfrm>
          <a:off x="553066" y="974249"/>
          <a:ext cx="858366" cy="1728332"/>
        </a:xfrm>
        <a:custGeom>
          <a:avLst/>
          <a:gdLst/>
          <a:ahLst/>
          <a:cxnLst/>
          <a:rect l="0" t="0" r="0" b="0"/>
          <a:pathLst>
            <a:path>
              <a:moveTo>
                <a:pt x="0" y="1728332"/>
              </a:moveTo>
              <a:lnTo>
                <a:pt x="429183" y="1728332"/>
              </a:lnTo>
              <a:lnTo>
                <a:pt x="429183" y="0"/>
              </a:lnTo>
              <a:lnTo>
                <a:pt x="858366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934005" y="1790172"/>
        <a:ext cx="96487" cy="96487"/>
      </dsp:txXfrm>
    </dsp:sp>
    <dsp:sp modelId="{7773650F-1AEE-43CB-9C45-AD47064C1604}">
      <dsp:nvSpPr>
        <dsp:cNvPr id="0" name=""/>
        <dsp:cNvSpPr/>
      </dsp:nvSpPr>
      <dsp:spPr>
        <a:xfrm>
          <a:off x="4086533" y="237196"/>
          <a:ext cx="36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81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258868" y="273846"/>
        <a:ext cx="18140" cy="18140"/>
      </dsp:txXfrm>
    </dsp:sp>
    <dsp:sp modelId="{29BD48FF-3CEA-4B2F-8649-EC768BA812F6}">
      <dsp:nvSpPr>
        <dsp:cNvPr id="0" name=""/>
        <dsp:cNvSpPr/>
      </dsp:nvSpPr>
      <dsp:spPr>
        <a:xfrm>
          <a:off x="553066" y="282916"/>
          <a:ext cx="858366" cy="2419665"/>
        </a:xfrm>
        <a:custGeom>
          <a:avLst/>
          <a:gdLst/>
          <a:ahLst/>
          <a:cxnLst/>
          <a:rect l="0" t="0" r="0" b="0"/>
          <a:pathLst>
            <a:path>
              <a:moveTo>
                <a:pt x="0" y="2419665"/>
              </a:moveTo>
              <a:lnTo>
                <a:pt x="429183" y="2419665"/>
              </a:lnTo>
              <a:lnTo>
                <a:pt x="429183" y="0"/>
              </a:lnTo>
              <a:lnTo>
                <a:pt x="858366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/>
        </a:p>
      </dsp:txBody>
      <dsp:txXfrm>
        <a:off x="918064" y="1428564"/>
        <a:ext cx="128370" cy="128370"/>
      </dsp:txXfrm>
    </dsp:sp>
    <dsp:sp modelId="{3E019ABF-A1BC-4226-AB06-8E4E0498C63C}">
      <dsp:nvSpPr>
        <dsp:cNvPr id="0" name=""/>
        <dsp:cNvSpPr/>
      </dsp:nvSpPr>
      <dsp:spPr>
        <a:xfrm rot="16200000">
          <a:off x="-1178904" y="2426048"/>
          <a:ext cx="2910875" cy="55306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b="1" kern="1200" dirty="0"/>
            <a:t>Cronograma de aplicación</a:t>
          </a:r>
          <a:endParaRPr lang="es-CO" sz="1900" kern="1200" dirty="0"/>
        </a:p>
      </dsp:txBody>
      <dsp:txXfrm>
        <a:off x="-1178904" y="2426048"/>
        <a:ext cx="2910875" cy="553066"/>
      </dsp:txXfrm>
    </dsp:sp>
    <dsp:sp modelId="{81D0B9C0-3E93-4D01-92DF-935FB08B3FE0}">
      <dsp:nvSpPr>
        <dsp:cNvPr id="0" name=""/>
        <dsp:cNvSpPr/>
      </dsp:nvSpPr>
      <dsp:spPr>
        <a:xfrm>
          <a:off x="1411432" y="6383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Periodo de preparación obligatoria</a:t>
          </a:r>
        </a:p>
      </dsp:txBody>
      <dsp:txXfrm>
        <a:off x="1411432" y="6383"/>
        <a:ext cx="2675100" cy="553066"/>
      </dsp:txXfrm>
    </dsp:sp>
    <dsp:sp modelId="{304E9F03-99D5-4907-AC02-5526B28A39D0}">
      <dsp:nvSpPr>
        <dsp:cNvPr id="0" name=""/>
        <dsp:cNvSpPr/>
      </dsp:nvSpPr>
      <dsp:spPr>
        <a:xfrm>
          <a:off x="4449344" y="6383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1 ° de enero de 2013 y el 31 de diciembre de 2013</a:t>
          </a:r>
        </a:p>
      </dsp:txBody>
      <dsp:txXfrm>
        <a:off x="4449344" y="6383"/>
        <a:ext cx="2675100" cy="553066"/>
      </dsp:txXfrm>
    </dsp:sp>
    <dsp:sp modelId="{D6F5E96E-EAFE-4C4B-B565-57A2EAFD8D44}">
      <dsp:nvSpPr>
        <dsp:cNvPr id="0" name=""/>
        <dsp:cNvSpPr/>
      </dsp:nvSpPr>
      <dsp:spPr>
        <a:xfrm>
          <a:off x="1411432" y="697716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Fecha de transición</a:t>
          </a:r>
        </a:p>
      </dsp:txBody>
      <dsp:txXfrm>
        <a:off x="1411432" y="697716"/>
        <a:ext cx="2675100" cy="553066"/>
      </dsp:txXfrm>
    </dsp:sp>
    <dsp:sp modelId="{B59C0867-8BFC-47AE-AF69-8A67F91DED6D}">
      <dsp:nvSpPr>
        <dsp:cNvPr id="0" name=""/>
        <dsp:cNvSpPr/>
      </dsp:nvSpPr>
      <dsp:spPr>
        <a:xfrm>
          <a:off x="4449344" y="697716"/>
          <a:ext cx="2675100" cy="553066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/>
            <a:t> </a:t>
          </a:r>
          <a:r>
            <a:rPr lang="es-CO" sz="1400" kern="1200" dirty="0"/>
            <a:t>1 ° de enero de 2014</a:t>
          </a:r>
        </a:p>
      </dsp:txBody>
      <dsp:txXfrm>
        <a:off x="4449344" y="697716"/>
        <a:ext cx="2675100" cy="553066"/>
      </dsp:txXfrm>
    </dsp:sp>
    <dsp:sp modelId="{8E6282AA-0892-406A-9ECE-FAC09AF30181}">
      <dsp:nvSpPr>
        <dsp:cNvPr id="0" name=""/>
        <dsp:cNvSpPr/>
      </dsp:nvSpPr>
      <dsp:spPr>
        <a:xfrm>
          <a:off x="1411432" y="1389049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Estado de situación financiera de apertura</a:t>
          </a:r>
        </a:p>
      </dsp:txBody>
      <dsp:txXfrm>
        <a:off x="1411432" y="1389049"/>
        <a:ext cx="2675100" cy="553066"/>
      </dsp:txXfrm>
    </dsp:sp>
    <dsp:sp modelId="{F826AF84-6F14-4479-90AD-26848EC5C5C8}">
      <dsp:nvSpPr>
        <dsp:cNvPr id="0" name=""/>
        <dsp:cNvSpPr/>
      </dsp:nvSpPr>
      <dsp:spPr>
        <a:xfrm>
          <a:off x="4449344" y="1389049"/>
          <a:ext cx="2675100" cy="553066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/>
            <a:t>1 </a:t>
          </a:r>
          <a:r>
            <a:rPr lang="es-CO" sz="1400" kern="1200" dirty="0"/>
            <a:t>° de enero de 2014</a:t>
          </a:r>
        </a:p>
      </dsp:txBody>
      <dsp:txXfrm>
        <a:off x="4449344" y="1389049"/>
        <a:ext cx="2675100" cy="553066"/>
      </dsp:txXfrm>
    </dsp:sp>
    <dsp:sp modelId="{F0479CED-A855-40F5-AE17-4742CFB0CCBE}">
      <dsp:nvSpPr>
        <dsp:cNvPr id="0" name=""/>
        <dsp:cNvSpPr/>
      </dsp:nvSpPr>
      <dsp:spPr>
        <a:xfrm>
          <a:off x="1411432" y="2080382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Periodo de transición</a:t>
          </a:r>
        </a:p>
      </dsp:txBody>
      <dsp:txXfrm>
        <a:off x="1411432" y="2080382"/>
        <a:ext cx="2675100" cy="553066"/>
      </dsp:txXfrm>
    </dsp:sp>
    <dsp:sp modelId="{86CB908D-6211-4897-8092-9B8ADC6D2FB4}">
      <dsp:nvSpPr>
        <dsp:cNvPr id="0" name=""/>
        <dsp:cNvSpPr/>
      </dsp:nvSpPr>
      <dsp:spPr>
        <a:xfrm>
          <a:off x="4449344" y="2080382"/>
          <a:ext cx="2675100" cy="553066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1° de enero de 2014 y 31 de diciembre de 2014</a:t>
          </a:r>
        </a:p>
      </dsp:txBody>
      <dsp:txXfrm>
        <a:off x="4449344" y="2080382"/>
        <a:ext cx="2675100" cy="553066"/>
      </dsp:txXfrm>
    </dsp:sp>
    <dsp:sp modelId="{79CF2F88-DC37-4F40-8220-BB86F1242CDA}">
      <dsp:nvSpPr>
        <dsp:cNvPr id="0" name=""/>
        <dsp:cNvSpPr/>
      </dsp:nvSpPr>
      <dsp:spPr>
        <a:xfrm>
          <a:off x="1411432" y="2771715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Últimos estados financieros conforme a los decretos 2649 y 2650 de 1993</a:t>
          </a:r>
        </a:p>
      </dsp:txBody>
      <dsp:txXfrm>
        <a:off x="1411432" y="2771715"/>
        <a:ext cx="2675100" cy="553066"/>
      </dsp:txXfrm>
    </dsp:sp>
    <dsp:sp modelId="{24039A16-A38B-4261-9161-A6428929B8B0}">
      <dsp:nvSpPr>
        <dsp:cNvPr id="0" name=""/>
        <dsp:cNvSpPr/>
      </dsp:nvSpPr>
      <dsp:spPr>
        <a:xfrm>
          <a:off x="4449344" y="2771715"/>
          <a:ext cx="2675100" cy="553066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 31 de diciembre de 2014 </a:t>
          </a:r>
        </a:p>
      </dsp:txBody>
      <dsp:txXfrm>
        <a:off x="4449344" y="2771715"/>
        <a:ext cx="2675100" cy="553066"/>
      </dsp:txXfrm>
    </dsp:sp>
    <dsp:sp modelId="{911088CC-2342-436E-8BF0-94F33979B493}">
      <dsp:nvSpPr>
        <dsp:cNvPr id="0" name=""/>
        <dsp:cNvSpPr/>
      </dsp:nvSpPr>
      <dsp:spPr>
        <a:xfrm>
          <a:off x="1411432" y="3463048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Fecha de aplicación</a:t>
          </a:r>
        </a:p>
      </dsp:txBody>
      <dsp:txXfrm>
        <a:off x="1411432" y="3463048"/>
        <a:ext cx="2675100" cy="553066"/>
      </dsp:txXfrm>
    </dsp:sp>
    <dsp:sp modelId="{96ECB959-EB73-4A47-8180-8FE3B80E7DB4}">
      <dsp:nvSpPr>
        <dsp:cNvPr id="0" name=""/>
        <dsp:cNvSpPr/>
      </dsp:nvSpPr>
      <dsp:spPr>
        <a:xfrm>
          <a:off x="4449344" y="3463048"/>
          <a:ext cx="2675100" cy="5530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1 ° de enero de 2015</a:t>
          </a:r>
        </a:p>
      </dsp:txBody>
      <dsp:txXfrm>
        <a:off x="4449344" y="3463048"/>
        <a:ext cx="2675100" cy="553066"/>
      </dsp:txXfrm>
    </dsp:sp>
    <dsp:sp modelId="{EC81342D-2311-4F85-9ECF-A573E3FABD47}">
      <dsp:nvSpPr>
        <dsp:cNvPr id="0" name=""/>
        <dsp:cNvSpPr/>
      </dsp:nvSpPr>
      <dsp:spPr>
        <a:xfrm>
          <a:off x="1411432" y="4154381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Primer periodo de aplicación</a:t>
          </a:r>
        </a:p>
      </dsp:txBody>
      <dsp:txXfrm>
        <a:off x="1411432" y="4154381"/>
        <a:ext cx="2675100" cy="553066"/>
      </dsp:txXfrm>
    </dsp:sp>
    <dsp:sp modelId="{9A27EB8D-4388-44BB-8666-CEAD678EEAB6}">
      <dsp:nvSpPr>
        <dsp:cNvPr id="0" name=""/>
        <dsp:cNvSpPr/>
      </dsp:nvSpPr>
      <dsp:spPr>
        <a:xfrm>
          <a:off x="4449344" y="4154381"/>
          <a:ext cx="2675100" cy="5530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Entre el 1° de enero de 2015 al 31 de diciembre de 2015</a:t>
          </a:r>
        </a:p>
      </dsp:txBody>
      <dsp:txXfrm>
        <a:off x="4449344" y="4154381"/>
        <a:ext cx="2675100" cy="553066"/>
      </dsp:txXfrm>
    </dsp:sp>
    <dsp:sp modelId="{46AAAEE4-C45F-48AE-9042-75D77D66D596}">
      <dsp:nvSpPr>
        <dsp:cNvPr id="0" name=""/>
        <dsp:cNvSpPr/>
      </dsp:nvSpPr>
      <dsp:spPr>
        <a:xfrm>
          <a:off x="1411432" y="4845714"/>
          <a:ext cx="2675100" cy="5530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Fecha de reporte</a:t>
          </a:r>
        </a:p>
      </dsp:txBody>
      <dsp:txXfrm>
        <a:off x="1411432" y="4845714"/>
        <a:ext cx="2675100" cy="553066"/>
      </dsp:txXfrm>
    </dsp:sp>
    <dsp:sp modelId="{8D424A58-FBCD-4203-9DC0-4775E6B47B06}">
      <dsp:nvSpPr>
        <dsp:cNvPr id="0" name=""/>
        <dsp:cNvSpPr/>
      </dsp:nvSpPr>
      <dsp:spPr>
        <a:xfrm>
          <a:off x="4449344" y="4845714"/>
          <a:ext cx="2675100" cy="5530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31 de diciembre de 2015</a:t>
          </a:r>
        </a:p>
      </dsp:txBody>
      <dsp:txXfrm>
        <a:off x="4449344" y="4845714"/>
        <a:ext cx="2675100" cy="5530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53E5E-31C3-41F1-9C51-350F5A8A71EC}">
      <dsp:nvSpPr>
        <dsp:cNvPr id="0" name=""/>
        <dsp:cNvSpPr/>
      </dsp:nvSpPr>
      <dsp:spPr>
        <a:xfrm>
          <a:off x="4127111" y="4638808"/>
          <a:ext cx="4160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050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4735" y="4674127"/>
        <a:ext cx="20802" cy="20802"/>
      </dsp:txXfrm>
    </dsp:sp>
    <dsp:sp modelId="{F9C81F87-2459-4072-80C6-B108315D516B}">
      <dsp:nvSpPr>
        <dsp:cNvPr id="0" name=""/>
        <dsp:cNvSpPr/>
      </dsp:nvSpPr>
      <dsp:spPr>
        <a:xfrm>
          <a:off x="634222" y="2702582"/>
          <a:ext cx="425246" cy="1981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623" y="0"/>
              </a:lnTo>
              <a:lnTo>
                <a:pt x="212623" y="1981946"/>
              </a:lnTo>
              <a:lnTo>
                <a:pt x="425246" y="198194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796169" y="3642878"/>
        <a:ext cx="101352" cy="101352"/>
      </dsp:txXfrm>
    </dsp:sp>
    <dsp:sp modelId="{73FD2520-82DA-4EDA-81D1-3560C7E1004B}">
      <dsp:nvSpPr>
        <dsp:cNvPr id="0" name=""/>
        <dsp:cNvSpPr/>
      </dsp:nvSpPr>
      <dsp:spPr>
        <a:xfrm>
          <a:off x="4127111" y="3846029"/>
          <a:ext cx="4160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050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4735" y="3881348"/>
        <a:ext cx="20802" cy="20802"/>
      </dsp:txXfrm>
    </dsp:sp>
    <dsp:sp modelId="{C3261D20-5B6A-476C-B9B2-40438426B40A}">
      <dsp:nvSpPr>
        <dsp:cNvPr id="0" name=""/>
        <dsp:cNvSpPr/>
      </dsp:nvSpPr>
      <dsp:spPr>
        <a:xfrm>
          <a:off x="634222" y="2702582"/>
          <a:ext cx="425246" cy="1189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623" y="0"/>
              </a:lnTo>
              <a:lnTo>
                <a:pt x="212623" y="1189167"/>
              </a:lnTo>
              <a:lnTo>
                <a:pt x="425246" y="1189167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15273" y="3265593"/>
        <a:ext cx="63145" cy="63145"/>
      </dsp:txXfrm>
    </dsp:sp>
    <dsp:sp modelId="{3D08456D-7017-4571-8DF1-DFD35CC2E6E7}">
      <dsp:nvSpPr>
        <dsp:cNvPr id="0" name=""/>
        <dsp:cNvSpPr/>
      </dsp:nvSpPr>
      <dsp:spPr>
        <a:xfrm>
          <a:off x="4127111" y="3053251"/>
          <a:ext cx="4160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050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4735" y="3088570"/>
        <a:ext cx="20802" cy="20802"/>
      </dsp:txXfrm>
    </dsp:sp>
    <dsp:sp modelId="{4A162F4F-973D-41FA-8034-218CC9F11805}">
      <dsp:nvSpPr>
        <dsp:cNvPr id="0" name=""/>
        <dsp:cNvSpPr/>
      </dsp:nvSpPr>
      <dsp:spPr>
        <a:xfrm>
          <a:off x="634222" y="2702582"/>
          <a:ext cx="425246" cy="396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623" y="0"/>
              </a:lnTo>
              <a:lnTo>
                <a:pt x="212623" y="396389"/>
              </a:lnTo>
              <a:lnTo>
                <a:pt x="425246" y="39638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32312" y="2886243"/>
        <a:ext cx="29067" cy="29067"/>
      </dsp:txXfrm>
    </dsp:sp>
    <dsp:sp modelId="{0A51E5FA-2204-4A68-8CEA-567481D079C6}">
      <dsp:nvSpPr>
        <dsp:cNvPr id="0" name=""/>
        <dsp:cNvSpPr/>
      </dsp:nvSpPr>
      <dsp:spPr>
        <a:xfrm>
          <a:off x="4127111" y="2260472"/>
          <a:ext cx="4160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050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4735" y="2295791"/>
        <a:ext cx="20802" cy="20802"/>
      </dsp:txXfrm>
    </dsp:sp>
    <dsp:sp modelId="{C68F42FD-DAEA-46CA-B158-2C54EACDB214}">
      <dsp:nvSpPr>
        <dsp:cNvPr id="0" name=""/>
        <dsp:cNvSpPr/>
      </dsp:nvSpPr>
      <dsp:spPr>
        <a:xfrm>
          <a:off x="634222" y="2306192"/>
          <a:ext cx="425246" cy="396389"/>
        </a:xfrm>
        <a:custGeom>
          <a:avLst/>
          <a:gdLst/>
          <a:ahLst/>
          <a:cxnLst/>
          <a:rect l="0" t="0" r="0" b="0"/>
          <a:pathLst>
            <a:path>
              <a:moveTo>
                <a:pt x="0" y="396389"/>
              </a:moveTo>
              <a:lnTo>
                <a:pt x="212623" y="396389"/>
              </a:lnTo>
              <a:lnTo>
                <a:pt x="212623" y="0"/>
              </a:lnTo>
              <a:lnTo>
                <a:pt x="425246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32312" y="2489853"/>
        <a:ext cx="29067" cy="29067"/>
      </dsp:txXfrm>
    </dsp:sp>
    <dsp:sp modelId="{FFE6C433-23E2-4A16-8CB0-A9B3F9A6C03D}">
      <dsp:nvSpPr>
        <dsp:cNvPr id="0" name=""/>
        <dsp:cNvSpPr/>
      </dsp:nvSpPr>
      <dsp:spPr>
        <a:xfrm>
          <a:off x="4127111" y="1467694"/>
          <a:ext cx="4160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050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4735" y="1503012"/>
        <a:ext cx="20802" cy="20802"/>
      </dsp:txXfrm>
    </dsp:sp>
    <dsp:sp modelId="{6682B282-0275-49B3-A79F-7A10FBC19BD6}">
      <dsp:nvSpPr>
        <dsp:cNvPr id="0" name=""/>
        <dsp:cNvSpPr/>
      </dsp:nvSpPr>
      <dsp:spPr>
        <a:xfrm>
          <a:off x="634222" y="1513414"/>
          <a:ext cx="425246" cy="1189167"/>
        </a:xfrm>
        <a:custGeom>
          <a:avLst/>
          <a:gdLst/>
          <a:ahLst/>
          <a:cxnLst/>
          <a:rect l="0" t="0" r="0" b="0"/>
          <a:pathLst>
            <a:path>
              <a:moveTo>
                <a:pt x="0" y="1189167"/>
              </a:moveTo>
              <a:lnTo>
                <a:pt x="212623" y="1189167"/>
              </a:lnTo>
              <a:lnTo>
                <a:pt x="212623" y="0"/>
              </a:lnTo>
              <a:lnTo>
                <a:pt x="425246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15273" y="2076425"/>
        <a:ext cx="63145" cy="63145"/>
      </dsp:txXfrm>
    </dsp:sp>
    <dsp:sp modelId="{7773650F-1AEE-43CB-9C45-AD47064C1604}">
      <dsp:nvSpPr>
        <dsp:cNvPr id="0" name=""/>
        <dsp:cNvSpPr/>
      </dsp:nvSpPr>
      <dsp:spPr>
        <a:xfrm>
          <a:off x="4127111" y="674915"/>
          <a:ext cx="4160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050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4735" y="710234"/>
        <a:ext cx="20802" cy="20802"/>
      </dsp:txXfrm>
    </dsp:sp>
    <dsp:sp modelId="{29BD48FF-3CEA-4B2F-8649-EC768BA812F6}">
      <dsp:nvSpPr>
        <dsp:cNvPr id="0" name=""/>
        <dsp:cNvSpPr/>
      </dsp:nvSpPr>
      <dsp:spPr>
        <a:xfrm>
          <a:off x="634222" y="720635"/>
          <a:ext cx="425246" cy="1981946"/>
        </a:xfrm>
        <a:custGeom>
          <a:avLst/>
          <a:gdLst/>
          <a:ahLst/>
          <a:cxnLst/>
          <a:rect l="0" t="0" r="0" b="0"/>
          <a:pathLst>
            <a:path>
              <a:moveTo>
                <a:pt x="0" y="1981946"/>
              </a:moveTo>
              <a:lnTo>
                <a:pt x="212623" y="1981946"/>
              </a:lnTo>
              <a:lnTo>
                <a:pt x="212623" y="0"/>
              </a:lnTo>
              <a:lnTo>
                <a:pt x="425246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796169" y="1660932"/>
        <a:ext cx="101352" cy="101352"/>
      </dsp:txXfrm>
    </dsp:sp>
    <dsp:sp modelId="{3E019ABF-A1BC-4226-AB06-8E4E0498C63C}">
      <dsp:nvSpPr>
        <dsp:cNvPr id="0" name=""/>
        <dsp:cNvSpPr/>
      </dsp:nvSpPr>
      <dsp:spPr>
        <a:xfrm rot="16200000">
          <a:off x="-1351896" y="2385470"/>
          <a:ext cx="3338015" cy="6342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700" b="1" kern="1200" dirty="0" smtClean="0"/>
            <a:t>Modificaciones</a:t>
          </a:r>
          <a:endParaRPr lang="es-CO" sz="3700" kern="1200" dirty="0"/>
        </a:p>
      </dsp:txBody>
      <dsp:txXfrm>
        <a:off x="-1351896" y="2385470"/>
        <a:ext cx="3338015" cy="634222"/>
      </dsp:txXfrm>
    </dsp:sp>
    <dsp:sp modelId="{81D0B9C0-3E93-4D01-92DF-935FB08B3FE0}">
      <dsp:nvSpPr>
        <dsp:cNvPr id="0" name=""/>
        <dsp:cNvSpPr/>
      </dsp:nvSpPr>
      <dsp:spPr>
        <a:xfrm>
          <a:off x="1059469" y="403524"/>
          <a:ext cx="3067642" cy="6342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NIIF 1</a:t>
          </a:r>
          <a:endParaRPr lang="es-CO" sz="1400" kern="1200" dirty="0"/>
        </a:p>
      </dsp:txBody>
      <dsp:txXfrm>
        <a:off x="1059469" y="403524"/>
        <a:ext cx="3067642" cy="634222"/>
      </dsp:txXfrm>
    </dsp:sp>
    <dsp:sp modelId="{304E9F03-99D5-4907-AC02-5526B28A39D0}">
      <dsp:nvSpPr>
        <dsp:cNvPr id="0" name=""/>
        <dsp:cNvSpPr/>
      </dsp:nvSpPr>
      <dsp:spPr>
        <a:xfrm>
          <a:off x="4543161" y="403524"/>
          <a:ext cx="3067642" cy="6342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Aplicación de la NIIF 1 Costos por préstamos y préstamos del gobierno</a:t>
          </a:r>
          <a:endParaRPr lang="es-CO" sz="1400" kern="1200" dirty="0"/>
        </a:p>
      </dsp:txBody>
      <dsp:txXfrm>
        <a:off x="4543161" y="403524"/>
        <a:ext cx="3067642" cy="634222"/>
      </dsp:txXfrm>
    </dsp:sp>
    <dsp:sp modelId="{D6F5E96E-EAFE-4C4B-B565-57A2EAFD8D44}">
      <dsp:nvSpPr>
        <dsp:cNvPr id="0" name=""/>
        <dsp:cNvSpPr/>
      </dsp:nvSpPr>
      <dsp:spPr>
        <a:xfrm>
          <a:off x="1059469" y="1196302"/>
          <a:ext cx="3067642" cy="6342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NIC 1</a:t>
          </a:r>
          <a:endParaRPr lang="es-CO" sz="1400" kern="1200" dirty="0"/>
        </a:p>
      </dsp:txBody>
      <dsp:txXfrm>
        <a:off x="1059469" y="1196302"/>
        <a:ext cx="3067642" cy="634222"/>
      </dsp:txXfrm>
    </dsp:sp>
    <dsp:sp modelId="{B59C0867-8BFC-47AE-AF69-8A67F91DED6D}">
      <dsp:nvSpPr>
        <dsp:cNvPr id="0" name=""/>
        <dsp:cNvSpPr/>
      </dsp:nvSpPr>
      <dsp:spPr>
        <a:xfrm>
          <a:off x="4543161" y="1196302"/>
          <a:ext cx="3067642" cy="634222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Información comparativa</a:t>
          </a:r>
          <a:endParaRPr lang="es-CO" sz="1400" kern="1200" dirty="0"/>
        </a:p>
      </dsp:txBody>
      <dsp:txXfrm>
        <a:off x="4543161" y="1196302"/>
        <a:ext cx="3067642" cy="634222"/>
      </dsp:txXfrm>
    </dsp:sp>
    <dsp:sp modelId="{8E6282AA-0892-406A-9ECE-FAC09AF30181}">
      <dsp:nvSpPr>
        <dsp:cNvPr id="0" name=""/>
        <dsp:cNvSpPr/>
      </dsp:nvSpPr>
      <dsp:spPr>
        <a:xfrm>
          <a:off x="1059469" y="1989081"/>
          <a:ext cx="3067642" cy="6342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err="1" smtClean="0"/>
            <a:t>Nic</a:t>
          </a:r>
          <a:r>
            <a:rPr lang="es-CO" sz="1400" kern="1200" dirty="0" smtClean="0"/>
            <a:t> 32</a:t>
          </a:r>
          <a:endParaRPr lang="es-CO" sz="1400" kern="1200" dirty="0"/>
        </a:p>
      </dsp:txBody>
      <dsp:txXfrm>
        <a:off x="1059469" y="1989081"/>
        <a:ext cx="3067642" cy="634222"/>
      </dsp:txXfrm>
    </dsp:sp>
    <dsp:sp modelId="{F826AF84-6F14-4479-90AD-26848EC5C5C8}">
      <dsp:nvSpPr>
        <dsp:cNvPr id="0" name=""/>
        <dsp:cNvSpPr/>
      </dsp:nvSpPr>
      <dsp:spPr>
        <a:xfrm>
          <a:off x="4543161" y="1989081"/>
          <a:ext cx="3067642" cy="634222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Efecto Fiscal de Distribución</a:t>
          </a:r>
          <a:endParaRPr lang="es-CO" sz="1400" kern="1200" dirty="0"/>
        </a:p>
      </dsp:txBody>
      <dsp:txXfrm>
        <a:off x="4543161" y="1989081"/>
        <a:ext cx="3067642" cy="634222"/>
      </dsp:txXfrm>
    </dsp:sp>
    <dsp:sp modelId="{F0479CED-A855-40F5-AE17-4742CFB0CCBE}">
      <dsp:nvSpPr>
        <dsp:cNvPr id="0" name=""/>
        <dsp:cNvSpPr/>
      </dsp:nvSpPr>
      <dsp:spPr>
        <a:xfrm>
          <a:off x="1059469" y="2781859"/>
          <a:ext cx="3067642" cy="6342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err="1" smtClean="0"/>
            <a:t>Nic</a:t>
          </a:r>
          <a:r>
            <a:rPr lang="es-CO" sz="1400" kern="1200" dirty="0" smtClean="0"/>
            <a:t> 16</a:t>
          </a:r>
          <a:endParaRPr lang="es-CO" sz="1400" kern="1200" dirty="0"/>
        </a:p>
      </dsp:txBody>
      <dsp:txXfrm>
        <a:off x="1059469" y="2781859"/>
        <a:ext cx="3067642" cy="634222"/>
      </dsp:txXfrm>
    </dsp:sp>
    <dsp:sp modelId="{86CB908D-6211-4897-8092-9B8ADC6D2FB4}">
      <dsp:nvSpPr>
        <dsp:cNvPr id="0" name=""/>
        <dsp:cNvSpPr/>
      </dsp:nvSpPr>
      <dsp:spPr>
        <a:xfrm>
          <a:off x="4543161" y="2781859"/>
          <a:ext cx="3067642" cy="634222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Clasificación grupo auxiliar</a:t>
          </a:r>
          <a:endParaRPr lang="es-CO" sz="1400" kern="1200" dirty="0"/>
        </a:p>
      </dsp:txBody>
      <dsp:txXfrm>
        <a:off x="4543161" y="2781859"/>
        <a:ext cx="3067642" cy="634222"/>
      </dsp:txXfrm>
    </dsp:sp>
    <dsp:sp modelId="{79CF2F88-DC37-4F40-8220-BB86F1242CDA}">
      <dsp:nvSpPr>
        <dsp:cNvPr id="0" name=""/>
        <dsp:cNvSpPr/>
      </dsp:nvSpPr>
      <dsp:spPr>
        <a:xfrm>
          <a:off x="1059469" y="3574638"/>
          <a:ext cx="3067642" cy="6342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NIC 34 </a:t>
          </a:r>
          <a:endParaRPr lang="es-CO" sz="1400" kern="1200" dirty="0"/>
        </a:p>
      </dsp:txBody>
      <dsp:txXfrm>
        <a:off x="1059469" y="3574638"/>
        <a:ext cx="3067642" cy="634222"/>
      </dsp:txXfrm>
    </dsp:sp>
    <dsp:sp modelId="{24039A16-A38B-4261-9161-A6428929B8B0}">
      <dsp:nvSpPr>
        <dsp:cNvPr id="0" name=""/>
        <dsp:cNvSpPr/>
      </dsp:nvSpPr>
      <dsp:spPr>
        <a:xfrm>
          <a:off x="4543161" y="3574638"/>
          <a:ext cx="3067642" cy="634222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Información financiera Intermediaria segmento de activos y pasivos totales</a:t>
          </a:r>
          <a:endParaRPr lang="es-CO" sz="1400" kern="1200" dirty="0"/>
        </a:p>
      </dsp:txBody>
      <dsp:txXfrm>
        <a:off x="4543161" y="3574638"/>
        <a:ext cx="3067642" cy="634222"/>
      </dsp:txXfrm>
    </dsp:sp>
    <dsp:sp modelId="{911088CC-2342-436E-8BF0-94F33979B493}">
      <dsp:nvSpPr>
        <dsp:cNvPr id="0" name=""/>
        <dsp:cNvSpPr/>
      </dsp:nvSpPr>
      <dsp:spPr>
        <a:xfrm>
          <a:off x="1059469" y="4367417"/>
          <a:ext cx="3067642" cy="6342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NIIF 10</a:t>
          </a:r>
          <a:endParaRPr lang="es-CO" sz="1400" kern="1200" dirty="0"/>
        </a:p>
      </dsp:txBody>
      <dsp:txXfrm>
        <a:off x="1059469" y="4367417"/>
        <a:ext cx="3067642" cy="634222"/>
      </dsp:txXfrm>
    </dsp:sp>
    <dsp:sp modelId="{96ECB959-EB73-4A47-8180-8FE3B80E7DB4}">
      <dsp:nvSpPr>
        <dsp:cNvPr id="0" name=""/>
        <dsp:cNvSpPr/>
      </dsp:nvSpPr>
      <dsp:spPr>
        <a:xfrm>
          <a:off x="4543161" y="4367417"/>
          <a:ext cx="3067642" cy="634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Estados Financieros consolidados, acuerdos conjuntos o información a revelar</a:t>
          </a:r>
          <a:endParaRPr lang="es-CO" sz="1400" kern="1200" dirty="0"/>
        </a:p>
      </dsp:txBody>
      <dsp:txXfrm>
        <a:off x="4543161" y="4367417"/>
        <a:ext cx="3067642" cy="6342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6C433-23E2-4A16-8CB0-A9B3F9A6C03D}">
      <dsp:nvSpPr>
        <dsp:cNvPr id="0" name=""/>
        <dsp:cNvSpPr/>
      </dsp:nvSpPr>
      <dsp:spPr>
        <a:xfrm>
          <a:off x="6219193" y="1926133"/>
          <a:ext cx="3607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0744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390546" y="1962834"/>
        <a:ext cx="18037" cy="18037"/>
      </dsp:txXfrm>
    </dsp:sp>
    <dsp:sp modelId="{6682B282-0275-49B3-A79F-7A10FBC19BD6}">
      <dsp:nvSpPr>
        <dsp:cNvPr id="0" name=""/>
        <dsp:cNvSpPr/>
      </dsp:nvSpPr>
      <dsp:spPr>
        <a:xfrm>
          <a:off x="1996470" y="1449977"/>
          <a:ext cx="1562860" cy="521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1430" y="0"/>
              </a:lnTo>
              <a:lnTo>
                <a:pt x="781430" y="521875"/>
              </a:lnTo>
              <a:lnTo>
                <a:pt x="1562860" y="52187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/>
        </a:p>
      </dsp:txBody>
      <dsp:txXfrm>
        <a:off x="2736709" y="1669723"/>
        <a:ext cx="82384" cy="82384"/>
      </dsp:txXfrm>
    </dsp:sp>
    <dsp:sp modelId="{7773650F-1AEE-43CB-9C45-AD47064C1604}">
      <dsp:nvSpPr>
        <dsp:cNvPr id="0" name=""/>
        <dsp:cNvSpPr/>
      </dsp:nvSpPr>
      <dsp:spPr>
        <a:xfrm>
          <a:off x="6139540" y="1034433"/>
          <a:ext cx="3607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0744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310894" y="1071134"/>
        <a:ext cx="18037" cy="18037"/>
      </dsp:txXfrm>
    </dsp:sp>
    <dsp:sp modelId="{29BD48FF-3CEA-4B2F-8649-EC768BA812F6}">
      <dsp:nvSpPr>
        <dsp:cNvPr id="0" name=""/>
        <dsp:cNvSpPr/>
      </dsp:nvSpPr>
      <dsp:spPr>
        <a:xfrm>
          <a:off x="1996470" y="1080153"/>
          <a:ext cx="1562860" cy="369823"/>
        </a:xfrm>
        <a:custGeom>
          <a:avLst/>
          <a:gdLst/>
          <a:ahLst/>
          <a:cxnLst/>
          <a:rect l="0" t="0" r="0" b="0"/>
          <a:pathLst>
            <a:path>
              <a:moveTo>
                <a:pt x="0" y="369823"/>
              </a:moveTo>
              <a:lnTo>
                <a:pt x="781430" y="369823"/>
              </a:lnTo>
              <a:lnTo>
                <a:pt x="781430" y="0"/>
              </a:lnTo>
              <a:lnTo>
                <a:pt x="1562860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/>
        </a:p>
      </dsp:txBody>
      <dsp:txXfrm>
        <a:off x="2737750" y="1224915"/>
        <a:ext cx="80301" cy="80301"/>
      </dsp:txXfrm>
    </dsp:sp>
    <dsp:sp modelId="{3E019ABF-A1BC-4226-AB06-8E4E0498C63C}">
      <dsp:nvSpPr>
        <dsp:cNvPr id="0" name=""/>
        <dsp:cNvSpPr/>
      </dsp:nvSpPr>
      <dsp:spPr>
        <a:xfrm rot="16200000">
          <a:off x="274366" y="1175019"/>
          <a:ext cx="2894293" cy="54991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Modificaciones</a:t>
          </a:r>
          <a:endParaRPr lang="es-CO" sz="2000" kern="1200" dirty="0"/>
        </a:p>
      </dsp:txBody>
      <dsp:txXfrm>
        <a:off x="274366" y="1175019"/>
        <a:ext cx="2894293" cy="549915"/>
      </dsp:txXfrm>
    </dsp:sp>
    <dsp:sp modelId="{81D0B9C0-3E93-4D01-92DF-935FB08B3FE0}">
      <dsp:nvSpPr>
        <dsp:cNvPr id="0" name=""/>
        <dsp:cNvSpPr/>
      </dsp:nvSpPr>
      <dsp:spPr>
        <a:xfrm>
          <a:off x="3559331" y="653143"/>
          <a:ext cx="2580208" cy="85401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Precisa ámbito de aplicación, establece periodo de permanecía el calculo del número de trabajadores</a:t>
          </a:r>
          <a:endParaRPr lang="es-CO" sz="1400" kern="1200" dirty="0"/>
        </a:p>
      </dsp:txBody>
      <dsp:txXfrm>
        <a:off x="3559331" y="653143"/>
        <a:ext cx="2580208" cy="854019"/>
      </dsp:txXfrm>
    </dsp:sp>
    <dsp:sp modelId="{304E9F03-99D5-4907-AC02-5526B28A39D0}">
      <dsp:nvSpPr>
        <dsp:cNvPr id="0" name=""/>
        <dsp:cNvSpPr/>
      </dsp:nvSpPr>
      <dsp:spPr>
        <a:xfrm>
          <a:off x="6500285" y="600890"/>
          <a:ext cx="3130128" cy="958525"/>
        </a:xfrm>
        <a:prstGeom prst="rect">
          <a:avLst/>
        </a:prstGeom>
        <a:gradFill rotWithShape="0"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Son aquellas personas que presten de manera personal y directa servicios, sin importar la naturaleza del contrato</a:t>
          </a:r>
          <a:endParaRPr lang="es-CO" sz="1400" kern="1200" dirty="0"/>
        </a:p>
      </dsp:txBody>
      <dsp:txXfrm>
        <a:off x="6500285" y="600890"/>
        <a:ext cx="3130128" cy="958525"/>
      </dsp:txXfrm>
    </dsp:sp>
    <dsp:sp modelId="{D6F5E96E-EAFE-4C4B-B565-57A2EAFD8D44}">
      <dsp:nvSpPr>
        <dsp:cNvPr id="0" name=""/>
        <dsp:cNvSpPr/>
      </dsp:nvSpPr>
      <dsp:spPr>
        <a:xfrm>
          <a:off x="3559331" y="1696895"/>
          <a:ext cx="2659861" cy="5499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Calculo de los activos totales</a:t>
          </a:r>
          <a:endParaRPr lang="es-CO" sz="1400" kern="1200" dirty="0"/>
        </a:p>
      </dsp:txBody>
      <dsp:txXfrm>
        <a:off x="3559331" y="1696895"/>
        <a:ext cx="2659861" cy="549915"/>
      </dsp:txXfrm>
    </dsp:sp>
    <dsp:sp modelId="{B59C0867-8BFC-47AE-AF69-8A67F91DED6D}">
      <dsp:nvSpPr>
        <dsp:cNvPr id="0" name=""/>
        <dsp:cNvSpPr/>
      </dsp:nvSpPr>
      <dsp:spPr>
        <a:xfrm>
          <a:off x="6579937" y="1696895"/>
          <a:ext cx="2659861" cy="549915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La base del promedio será de doce meses correspondientes al año anterior de aplicación.</a:t>
          </a:r>
          <a:endParaRPr lang="es-CO" sz="1400" kern="1200" dirty="0"/>
        </a:p>
      </dsp:txBody>
      <dsp:txXfrm>
        <a:off x="6579937" y="1696895"/>
        <a:ext cx="2659861" cy="5499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3650F-1AEE-43CB-9C45-AD47064C1604}">
      <dsp:nvSpPr>
        <dsp:cNvPr id="0" name=""/>
        <dsp:cNvSpPr/>
      </dsp:nvSpPr>
      <dsp:spPr>
        <a:xfrm>
          <a:off x="6139540" y="1404257"/>
          <a:ext cx="3607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0744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310894" y="1440958"/>
        <a:ext cx="18037" cy="18037"/>
      </dsp:txXfrm>
    </dsp:sp>
    <dsp:sp modelId="{29BD48FF-3CEA-4B2F-8649-EC768BA812F6}">
      <dsp:nvSpPr>
        <dsp:cNvPr id="0" name=""/>
        <dsp:cNvSpPr/>
      </dsp:nvSpPr>
      <dsp:spPr>
        <a:xfrm>
          <a:off x="1996470" y="1404257"/>
          <a:ext cx="15628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62860" y="4572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738829" y="1410905"/>
        <a:ext cx="78143" cy="78143"/>
      </dsp:txXfrm>
    </dsp:sp>
    <dsp:sp modelId="{3E019ABF-A1BC-4226-AB06-8E4E0498C63C}">
      <dsp:nvSpPr>
        <dsp:cNvPr id="0" name=""/>
        <dsp:cNvSpPr/>
      </dsp:nvSpPr>
      <dsp:spPr>
        <a:xfrm rot="16200000">
          <a:off x="274366" y="1175019"/>
          <a:ext cx="2894293" cy="54991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Modificaciones</a:t>
          </a:r>
          <a:endParaRPr lang="es-CO" sz="2000" kern="1200" dirty="0"/>
        </a:p>
      </dsp:txBody>
      <dsp:txXfrm>
        <a:off x="274366" y="1175019"/>
        <a:ext cx="2894293" cy="549915"/>
      </dsp:txXfrm>
    </dsp:sp>
    <dsp:sp modelId="{81D0B9C0-3E93-4D01-92DF-935FB08B3FE0}">
      <dsp:nvSpPr>
        <dsp:cNvPr id="0" name=""/>
        <dsp:cNvSpPr/>
      </dsp:nvSpPr>
      <dsp:spPr>
        <a:xfrm>
          <a:off x="3559331" y="1022967"/>
          <a:ext cx="2580208" cy="85401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Se dejará de aplicar NIIF 9 hasta que se incorpore el Marco Regulatorio colombiano</a:t>
          </a:r>
          <a:endParaRPr lang="es-CO" sz="1400" kern="1200" dirty="0"/>
        </a:p>
      </dsp:txBody>
      <dsp:txXfrm>
        <a:off x="3559331" y="1022967"/>
        <a:ext cx="2580208" cy="854019"/>
      </dsp:txXfrm>
    </dsp:sp>
    <dsp:sp modelId="{304E9F03-99D5-4907-AC02-5526B28A39D0}">
      <dsp:nvSpPr>
        <dsp:cNvPr id="0" name=""/>
        <dsp:cNvSpPr/>
      </dsp:nvSpPr>
      <dsp:spPr>
        <a:xfrm>
          <a:off x="6500285" y="1256033"/>
          <a:ext cx="3130128" cy="387888"/>
        </a:xfrm>
        <a:prstGeom prst="rect">
          <a:avLst/>
        </a:prstGeom>
        <a:gradFill rotWithShape="0"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que incluye 3 categorías de las inversiones</a:t>
          </a:r>
          <a:endParaRPr lang="es-CO" sz="1400" kern="1200" dirty="0"/>
        </a:p>
      </dsp:txBody>
      <dsp:txXfrm>
        <a:off x="6500285" y="1256033"/>
        <a:ext cx="3130128" cy="3878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303CB-8521-408C-8E71-70068CF5830C}">
      <dsp:nvSpPr>
        <dsp:cNvPr id="0" name=""/>
        <dsp:cNvSpPr/>
      </dsp:nvSpPr>
      <dsp:spPr>
        <a:xfrm>
          <a:off x="5215848" y="5364589"/>
          <a:ext cx="2525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564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335816" y="5403995"/>
        <a:ext cx="12628" cy="12628"/>
      </dsp:txXfrm>
    </dsp:sp>
    <dsp:sp modelId="{5C21ED79-0576-405E-9531-14DC7B407FC5}">
      <dsp:nvSpPr>
        <dsp:cNvPr id="0" name=""/>
        <dsp:cNvSpPr/>
      </dsp:nvSpPr>
      <dsp:spPr>
        <a:xfrm>
          <a:off x="2258299" y="2802987"/>
          <a:ext cx="1094190" cy="2607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7095" y="0"/>
              </a:lnTo>
              <a:lnTo>
                <a:pt x="547095" y="2607321"/>
              </a:lnTo>
              <a:lnTo>
                <a:pt x="1094190" y="260732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2734704" y="4035958"/>
        <a:ext cx="141380" cy="141380"/>
      </dsp:txXfrm>
    </dsp:sp>
    <dsp:sp modelId="{C371D3F7-2030-409F-AE5B-F1B0C50B06B9}">
      <dsp:nvSpPr>
        <dsp:cNvPr id="0" name=""/>
        <dsp:cNvSpPr/>
      </dsp:nvSpPr>
      <dsp:spPr>
        <a:xfrm>
          <a:off x="5214863" y="4883330"/>
          <a:ext cx="2525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564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334831" y="4922736"/>
        <a:ext cx="12628" cy="12628"/>
      </dsp:txXfrm>
    </dsp:sp>
    <dsp:sp modelId="{432E78E0-B68C-4A04-8751-E2295B6CC6AB}">
      <dsp:nvSpPr>
        <dsp:cNvPr id="0" name=""/>
        <dsp:cNvSpPr/>
      </dsp:nvSpPr>
      <dsp:spPr>
        <a:xfrm>
          <a:off x="2258299" y="2802987"/>
          <a:ext cx="1094190" cy="2126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7095" y="0"/>
              </a:lnTo>
              <a:lnTo>
                <a:pt x="547095" y="2126062"/>
              </a:lnTo>
              <a:lnTo>
                <a:pt x="1094190" y="212606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/>
        </a:p>
      </dsp:txBody>
      <dsp:txXfrm>
        <a:off x="2745617" y="3806241"/>
        <a:ext cx="119555" cy="119555"/>
      </dsp:txXfrm>
    </dsp:sp>
    <dsp:sp modelId="{7F230054-BAC0-449B-AE7D-B9FFA43342E7}">
      <dsp:nvSpPr>
        <dsp:cNvPr id="0" name=""/>
        <dsp:cNvSpPr/>
      </dsp:nvSpPr>
      <dsp:spPr>
        <a:xfrm>
          <a:off x="5214863" y="4402071"/>
          <a:ext cx="2525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564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334831" y="4441477"/>
        <a:ext cx="12628" cy="12628"/>
      </dsp:txXfrm>
    </dsp:sp>
    <dsp:sp modelId="{7CFC88EA-68D2-4477-8181-F3F35A359D96}">
      <dsp:nvSpPr>
        <dsp:cNvPr id="0" name=""/>
        <dsp:cNvSpPr/>
      </dsp:nvSpPr>
      <dsp:spPr>
        <a:xfrm>
          <a:off x="2258299" y="2802987"/>
          <a:ext cx="1094190" cy="1644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7095" y="0"/>
              </a:lnTo>
              <a:lnTo>
                <a:pt x="547095" y="1644804"/>
              </a:lnTo>
              <a:lnTo>
                <a:pt x="1094190" y="1644804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2756007" y="3576001"/>
        <a:ext cx="98775" cy="98775"/>
      </dsp:txXfrm>
    </dsp:sp>
    <dsp:sp modelId="{5CCDA315-D3EA-4C2A-8AD7-FB073BFE9BB1}">
      <dsp:nvSpPr>
        <dsp:cNvPr id="0" name=""/>
        <dsp:cNvSpPr/>
      </dsp:nvSpPr>
      <dsp:spPr>
        <a:xfrm>
          <a:off x="5214863" y="3920558"/>
          <a:ext cx="2492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4634" y="45720"/>
              </a:lnTo>
              <a:lnTo>
                <a:pt x="124634" y="78849"/>
              </a:lnTo>
              <a:lnTo>
                <a:pt x="249268" y="78849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333211" y="3959992"/>
        <a:ext cx="12573" cy="12573"/>
      </dsp:txXfrm>
    </dsp:sp>
    <dsp:sp modelId="{3B78121D-6318-43FD-AAB3-604FC00D0120}">
      <dsp:nvSpPr>
        <dsp:cNvPr id="0" name=""/>
        <dsp:cNvSpPr/>
      </dsp:nvSpPr>
      <dsp:spPr>
        <a:xfrm>
          <a:off x="2258299" y="2802987"/>
          <a:ext cx="1094190" cy="1163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7095" y="0"/>
              </a:lnTo>
              <a:lnTo>
                <a:pt x="547095" y="1163291"/>
              </a:lnTo>
              <a:lnTo>
                <a:pt x="1094190" y="116329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2765469" y="3344707"/>
        <a:ext cx="79851" cy="79851"/>
      </dsp:txXfrm>
    </dsp:sp>
    <dsp:sp modelId="{79553E5E-31C3-41F1-9C51-350F5A8A71EC}">
      <dsp:nvSpPr>
        <dsp:cNvPr id="0" name=""/>
        <dsp:cNvSpPr/>
      </dsp:nvSpPr>
      <dsp:spPr>
        <a:xfrm>
          <a:off x="5214712" y="3439045"/>
          <a:ext cx="2525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564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34680" y="3478451"/>
        <a:ext cx="12628" cy="12628"/>
      </dsp:txXfrm>
    </dsp:sp>
    <dsp:sp modelId="{F9C81F87-2459-4072-80C6-B108315D516B}">
      <dsp:nvSpPr>
        <dsp:cNvPr id="0" name=""/>
        <dsp:cNvSpPr/>
      </dsp:nvSpPr>
      <dsp:spPr>
        <a:xfrm>
          <a:off x="2258299" y="2802987"/>
          <a:ext cx="1094190" cy="681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7095" y="0"/>
              </a:lnTo>
              <a:lnTo>
                <a:pt x="547095" y="681778"/>
              </a:lnTo>
              <a:lnTo>
                <a:pt x="1094190" y="68177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773164" y="3111646"/>
        <a:ext cx="64460" cy="64460"/>
      </dsp:txXfrm>
    </dsp:sp>
    <dsp:sp modelId="{73FD2520-82DA-4EDA-81D1-3560C7E1004B}">
      <dsp:nvSpPr>
        <dsp:cNvPr id="0" name=""/>
        <dsp:cNvSpPr/>
      </dsp:nvSpPr>
      <dsp:spPr>
        <a:xfrm>
          <a:off x="5214712" y="2957786"/>
          <a:ext cx="2525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564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34680" y="2997192"/>
        <a:ext cx="12628" cy="12628"/>
      </dsp:txXfrm>
    </dsp:sp>
    <dsp:sp modelId="{C3261D20-5B6A-476C-B9B2-40438426B40A}">
      <dsp:nvSpPr>
        <dsp:cNvPr id="0" name=""/>
        <dsp:cNvSpPr/>
      </dsp:nvSpPr>
      <dsp:spPr>
        <a:xfrm>
          <a:off x="2258299" y="2802987"/>
          <a:ext cx="1094190" cy="200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7095" y="0"/>
              </a:lnTo>
              <a:lnTo>
                <a:pt x="547095" y="200519"/>
              </a:lnTo>
              <a:lnTo>
                <a:pt x="1094190" y="20051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777584" y="2875436"/>
        <a:ext cx="55620" cy="55620"/>
      </dsp:txXfrm>
    </dsp:sp>
    <dsp:sp modelId="{3D08456D-7017-4571-8DF1-DFD35CC2E6E7}">
      <dsp:nvSpPr>
        <dsp:cNvPr id="0" name=""/>
        <dsp:cNvSpPr/>
      </dsp:nvSpPr>
      <dsp:spPr>
        <a:xfrm>
          <a:off x="5234513" y="2035125"/>
          <a:ext cx="2525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564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54481" y="2074531"/>
        <a:ext cx="12628" cy="12628"/>
      </dsp:txXfrm>
    </dsp:sp>
    <dsp:sp modelId="{4A162F4F-973D-41FA-8034-218CC9F11805}">
      <dsp:nvSpPr>
        <dsp:cNvPr id="0" name=""/>
        <dsp:cNvSpPr/>
      </dsp:nvSpPr>
      <dsp:spPr>
        <a:xfrm>
          <a:off x="2258299" y="2080845"/>
          <a:ext cx="1094190" cy="722142"/>
        </a:xfrm>
        <a:custGeom>
          <a:avLst/>
          <a:gdLst/>
          <a:ahLst/>
          <a:cxnLst/>
          <a:rect l="0" t="0" r="0" b="0"/>
          <a:pathLst>
            <a:path>
              <a:moveTo>
                <a:pt x="0" y="722142"/>
              </a:moveTo>
              <a:lnTo>
                <a:pt x="547095" y="722142"/>
              </a:lnTo>
              <a:lnTo>
                <a:pt x="547095" y="0"/>
              </a:lnTo>
              <a:lnTo>
                <a:pt x="1094190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772619" y="2409141"/>
        <a:ext cx="65550" cy="65550"/>
      </dsp:txXfrm>
    </dsp:sp>
    <dsp:sp modelId="{0A51E5FA-2204-4A68-8CEA-567481D079C6}">
      <dsp:nvSpPr>
        <dsp:cNvPr id="0" name=""/>
        <dsp:cNvSpPr/>
      </dsp:nvSpPr>
      <dsp:spPr>
        <a:xfrm>
          <a:off x="5214712" y="1112463"/>
          <a:ext cx="2525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564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34680" y="1151869"/>
        <a:ext cx="12628" cy="12628"/>
      </dsp:txXfrm>
    </dsp:sp>
    <dsp:sp modelId="{C68F42FD-DAEA-46CA-B158-2C54EACDB214}">
      <dsp:nvSpPr>
        <dsp:cNvPr id="0" name=""/>
        <dsp:cNvSpPr/>
      </dsp:nvSpPr>
      <dsp:spPr>
        <a:xfrm>
          <a:off x="2258299" y="1158183"/>
          <a:ext cx="1094190" cy="1644804"/>
        </a:xfrm>
        <a:custGeom>
          <a:avLst/>
          <a:gdLst/>
          <a:ahLst/>
          <a:cxnLst/>
          <a:rect l="0" t="0" r="0" b="0"/>
          <a:pathLst>
            <a:path>
              <a:moveTo>
                <a:pt x="0" y="1644804"/>
              </a:moveTo>
              <a:lnTo>
                <a:pt x="547095" y="1644804"/>
              </a:lnTo>
              <a:lnTo>
                <a:pt x="547095" y="0"/>
              </a:lnTo>
              <a:lnTo>
                <a:pt x="1094190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2756007" y="1931197"/>
        <a:ext cx="98775" cy="98775"/>
      </dsp:txXfrm>
    </dsp:sp>
    <dsp:sp modelId="{FFE6C433-23E2-4A16-8CB0-A9B3F9A6C03D}">
      <dsp:nvSpPr>
        <dsp:cNvPr id="0" name=""/>
        <dsp:cNvSpPr/>
      </dsp:nvSpPr>
      <dsp:spPr>
        <a:xfrm>
          <a:off x="5214712" y="631204"/>
          <a:ext cx="2525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564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34680" y="670610"/>
        <a:ext cx="12628" cy="12628"/>
      </dsp:txXfrm>
    </dsp:sp>
    <dsp:sp modelId="{6682B282-0275-49B3-A79F-7A10FBC19BD6}">
      <dsp:nvSpPr>
        <dsp:cNvPr id="0" name=""/>
        <dsp:cNvSpPr/>
      </dsp:nvSpPr>
      <dsp:spPr>
        <a:xfrm>
          <a:off x="2258299" y="676924"/>
          <a:ext cx="1094190" cy="2126062"/>
        </a:xfrm>
        <a:custGeom>
          <a:avLst/>
          <a:gdLst/>
          <a:ahLst/>
          <a:cxnLst/>
          <a:rect l="0" t="0" r="0" b="0"/>
          <a:pathLst>
            <a:path>
              <a:moveTo>
                <a:pt x="0" y="2126062"/>
              </a:moveTo>
              <a:lnTo>
                <a:pt x="547095" y="2126062"/>
              </a:lnTo>
              <a:lnTo>
                <a:pt x="547095" y="0"/>
              </a:lnTo>
              <a:lnTo>
                <a:pt x="1094190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/>
        </a:p>
      </dsp:txBody>
      <dsp:txXfrm>
        <a:off x="2745617" y="1680178"/>
        <a:ext cx="119555" cy="119555"/>
      </dsp:txXfrm>
    </dsp:sp>
    <dsp:sp modelId="{7773650F-1AEE-43CB-9C45-AD47064C1604}">
      <dsp:nvSpPr>
        <dsp:cNvPr id="0" name=""/>
        <dsp:cNvSpPr/>
      </dsp:nvSpPr>
      <dsp:spPr>
        <a:xfrm>
          <a:off x="5214712" y="149945"/>
          <a:ext cx="2525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564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34680" y="189351"/>
        <a:ext cx="12628" cy="12628"/>
      </dsp:txXfrm>
    </dsp:sp>
    <dsp:sp modelId="{29BD48FF-3CEA-4B2F-8649-EC768BA812F6}">
      <dsp:nvSpPr>
        <dsp:cNvPr id="0" name=""/>
        <dsp:cNvSpPr/>
      </dsp:nvSpPr>
      <dsp:spPr>
        <a:xfrm>
          <a:off x="2258299" y="195665"/>
          <a:ext cx="1094190" cy="2607321"/>
        </a:xfrm>
        <a:custGeom>
          <a:avLst/>
          <a:gdLst/>
          <a:ahLst/>
          <a:cxnLst/>
          <a:rect l="0" t="0" r="0" b="0"/>
          <a:pathLst>
            <a:path>
              <a:moveTo>
                <a:pt x="0" y="2607321"/>
              </a:moveTo>
              <a:lnTo>
                <a:pt x="547095" y="2607321"/>
              </a:lnTo>
              <a:lnTo>
                <a:pt x="547095" y="0"/>
              </a:lnTo>
              <a:lnTo>
                <a:pt x="1094190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2734704" y="1428636"/>
        <a:ext cx="141380" cy="141380"/>
      </dsp:txXfrm>
    </dsp:sp>
    <dsp:sp modelId="{3E019ABF-A1BC-4226-AB06-8E4E0498C63C}">
      <dsp:nvSpPr>
        <dsp:cNvPr id="0" name=""/>
        <dsp:cNvSpPr/>
      </dsp:nvSpPr>
      <dsp:spPr>
        <a:xfrm rot="16200000">
          <a:off x="1052619" y="2610483"/>
          <a:ext cx="2026352" cy="3850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b="1" kern="1200" dirty="0" smtClean="0"/>
            <a:t>Modificaciones</a:t>
          </a:r>
          <a:endParaRPr lang="es-CO" sz="2200" kern="1200" dirty="0"/>
        </a:p>
      </dsp:txBody>
      <dsp:txXfrm>
        <a:off x="1052619" y="2610483"/>
        <a:ext cx="2026352" cy="385007"/>
      </dsp:txXfrm>
    </dsp:sp>
    <dsp:sp modelId="{81D0B9C0-3E93-4D01-92DF-935FB08B3FE0}">
      <dsp:nvSpPr>
        <dsp:cNvPr id="0" name=""/>
        <dsp:cNvSpPr/>
      </dsp:nvSpPr>
      <dsp:spPr>
        <a:xfrm>
          <a:off x="3352489" y="3162"/>
          <a:ext cx="1862222" cy="3850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Información a revelar sobre</a:t>
          </a:r>
          <a:endParaRPr lang="es-CO" sz="1400" kern="1200" dirty="0"/>
        </a:p>
      </dsp:txBody>
      <dsp:txXfrm>
        <a:off x="3352489" y="3162"/>
        <a:ext cx="1862222" cy="385007"/>
      </dsp:txXfrm>
    </dsp:sp>
    <dsp:sp modelId="{304E9F03-99D5-4907-AC02-5526B28A39D0}">
      <dsp:nvSpPr>
        <dsp:cNvPr id="0" name=""/>
        <dsp:cNvSpPr/>
      </dsp:nvSpPr>
      <dsp:spPr>
        <a:xfrm>
          <a:off x="5467276" y="3162"/>
          <a:ext cx="1862222" cy="3850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Importe recuperable de activos no financieros</a:t>
          </a:r>
          <a:endParaRPr lang="es-CO" sz="1100" kern="1200" dirty="0"/>
        </a:p>
      </dsp:txBody>
      <dsp:txXfrm>
        <a:off x="5467276" y="3162"/>
        <a:ext cx="1862222" cy="385007"/>
      </dsp:txXfrm>
    </dsp:sp>
    <dsp:sp modelId="{D6F5E96E-EAFE-4C4B-B565-57A2EAFD8D44}">
      <dsp:nvSpPr>
        <dsp:cNvPr id="0" name=""/>
        <dsp:cNvSpPr/>
      </dsp:nvSpPr>
      <dsp:spPr>
        <a:xfrm>
          <a:off x="3352489" y="484421"/>
          <a:ext cx="1862222" cy="3850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err="1" smtClean="0"/>
            <a:t>Nic</a:t>
          </a:r>
          <a:r>
            <a:rPr lang="es-CO" sz="1400" kern="1200" dirty="0" smtClean="0"/>
            <a:t> 36</a:t>
          </a:r>
          <a:endParaRPr lang="es-CO" sz="1400" kern="1200" dirty="0"/>
        </a:p>
      </dsp:txBody>
      <dsp:txXfrm>
        <a:off x="3352489" y="484421"/>
        <a:ext cx="1862222" cy="385007"/>
      </dsp:txXfrm>
    </dsp:sp>
    <dsp:sp modelId="{B59C0867-8BFC-47AE-AF69-8A67F91DED6D}">
      <dsp:nvSpPr>
        <dsp:cNvPr id="0" name=""/>
        <dsp:cNvSpPr/>
      </dsp:nvSpPr>
      <dsp:spPr>
        <a:xfrm>
          <a:off x="5467276" y="484421"/>
          <a:ext cx="1862222" cy="385007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Deterioro del activo</a:t>
          </a:r>
          <a:endParaRPr lang="es-CO" sz="1400" kern="1200" dirty="0"/>
        </a:p>
      </dsp:txBody>
      <dsp:txXfrm>
        <a:off x="5467276" y="484421"/>
        <a:ext cx="1862222" cy="385007"/>
      </dsp:txXfrm>
    </dsp:sp>
    <dsp:sp modelId="{8E6282AA-0892-406A-9ECE-FAC09AF30181}">
      <dsp:nvSpPr>
        <dsp:cNvPr id="0" name=""/>
        <dsp:cNvSpPr/>
      </dsp:nvSpPr>
      <dsp:spPr>
        <a:xfrm>
          <a:off x="3352489" y="965679"/>
          <a:ext cx="1862222" cy="3850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CINIIF 21</a:t>
          </a:r>
          <a:endParaRPr lang="es-CO" sz="1400" kern="1200" dirty="0"/>
        </a:p>
      </dsp:txBody>
      <dsp:txXfrm>
        <a:off x="3352489" y="965679"/>
        <a:ext cx="1862222" cy="385007"/>
      </dsp:txXfrm>
    </dsp:sp>
    <dsp:sp modelId="{F826AF84-6F14-4479-90AD-26848EC5C5C8}">
      <dsp:nvSpPr>
        <dsp:cNvPr id="0" name=""/>
        <dsp:cNvSpPr/>
      </dsp:nvSpPr>
      <dsp:spPr>
        <a:xfrm>
          <a:off x="5467276" y="965679"/>
          <a:ext cx="1862222" cy="385007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Nueva interpretación</a:t>
          </a:r>
          <a:endParaRPr lang="es-CO" sz="1400" kern="1200" dirty="0"/>
        </a:p>
      </dsp:txBody>
      <dsp:txXfrm>
        <a:off x="5467276" y="965679"/>
        <a:ext cx="1862222" cy="385007"/>
      </dsp:txXfrm>
    </dsp:sp>
    <dsp:sp modelId="{F0479CED-A855-40F5-AE17-4742CFB0CCBE}">
      <dsp:nvSpPr>
        <dsp:cNvPr id="0" name=""/>
        <dsp:cNvSpPr/>
      </dsp:nvSpPr>
      <dsp:spPr>
        <a:xfrm>
          <a:off x="3352489" y="1524848"/>
          <a:ext cx="1882023" cy="111199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Sustitución de derivados y continuación de la contabilidad de coberturas</a:t>
          </a:r>
          <a:endParaRPr lang="es-CO" sz="1400" kern="1200" dirty="0"/>
        </a:p>
      </dsp:txBody>
      <dsp:txXfrm>
        <a:off x="3352489" y="1524848"/>
        <a:ext cx="1882023" cy="1111992"/>
      </dsp:txXfrm>
    </dsp:sp>
    <dsp:sp modelId="{86CB908D-6211-4897-8092-9B8ADC6D2FB4}">
      <dsp:nvSpPr>
        <dsp:cNvPr id="0" name=""/>
        <dsp:cNvSpPr/>
      </dsp:nvSpPr>
      <dsp:spPr>
        <a:xfrm>
          <a:off x="5487077" y="1446938"/>
          <a:ext cx="1863144" cy="1267812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Que modifica La NIC 39 Instrumentos Financieros, reconocimiento y medición</a:t>
          </a:r>
          <a:endParaRPr lang="es-CO" sz="1400" kern="1200" dirty="0"/>
        </a:p>
      </dsp:txBody>
      <dsp:txXfrm>
        <a:off x="5487077" y="1446938"/>
        <a:ext cx="1863144" cy="1267812"/>
      </dsp:txXfrm>
    </dsp:sp>
    <dsp:sp modelId="{79CF2F88-DC37-4F40-8220-BB86F1242CDA}">
      <dsp:nvSpPr>
        <dsp:cNvPr id="0" name=""/>
        <dsp:cNvSpPr/>
      </dsp:nvSpPr>
      <dsp:spPr>
        <a:xfrm>
          <a:off x="3352489" y="2811003"/>
          <a:ext cx="1862222" cy="3850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Mejoras Anuales</a:t>
          </a:r>
          <a:endParaRPr lang="es-CO" sz="1400" kern="1200" dirty="0"/>
        </a:p>
      </dsp:txBody>
      <dsp:txXfrm>
        <a:off x="3352489" y="2811003"/>
        <a:ext cx="1862222" cy="385007"/>
      </dsp:txXfrm>
    </dsp:sp>
    <dsp:sp modelId="{24039A16-A38B-4261-9161-A6428929B8B0}">
      <dsp:nvSpPr>
        <dsp:cNvPr id="0" name=""/>
        <dsp:cNvSpPr/>
      </dsp:nvSpPr>
      <dsp:spPr>
        <a:xfrm>
          <a:off x="5467276" y="2811003"/>
          <a:ext cx="1862222" cy="385007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 dirty="0"/>
        </a:p>
      </dsp:txBody>
      <dsp:txXfrm>
        <a:off x="5467276" y="2811003"/>
        <a:ext cx="1862222" cy="385007"/>
      </dsp:txXfrm>
    </dsp:sp>
    <dsp:sp modelId="{911088CC-2342-436E-8BF0-94F33979B493}">
      <dsp:nvSpPr>
        <dsp:cNvPr id="0" name=""/>
        <dsp:cNvSpPr/>
      </dsp:nvSpPr>
      <dsp:spPr>
        <a:xfrm>
          <a:off x="3352489" y="3292262"/>
          <a:ext cx="1862222" cy="3850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NIIF 2</a:t>
          </a:r>
          <a:endParaRPr lang="es-CO" sz="1400" kern="1200" dirty="0"/>
        </a:p>
      </dsp:txBody>
      <dsp:txXfrm>
        <a:off x="3352489" y="3292262"/>
        <a:ext cx="1862222" cy="385007"/>
      </dsp:txXfrm>
    </dsp:sp>
    <dsp:sp modelId="{96ECB959-EB73-4A47-8180-8FE3B80E7DB4}">
      <dsp:nvSpPr>
        <dsp:cNvPr id="0" name=""/>
        <dsp:cNvSpPr/>
      </dsp:nvSpPr>
      <dsp:spPr>
        <a:xfrm>
          <a:off x="5467276" y="3292262"/>
          <a:ext cx="1862222" cy="385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Pagos basados en acciones</a:t>
          </a:r>
          <a:endParaRPr lang="es-CO" sz="1400" kern="1200" dirty="0"/>
        </a:p>
      </dsp:txBody>
      <dsp:txXfrm>
        <a:off x="5467276" y="3292262"/>
        <a:ext cx="1862222" cy="385007"/>
      </dsp:txXfrm>
    </dsp:sp>
    <dsp:sp modelId="{E6AE7F50-68BE-4341-ABD7-F9E4351E5C1B}">
      <dsp:nvSpPr>
        <dsp:cNvPr id="0" name=""/>
        <dsp:cNvSpPr/>
      </dsp:nvSpPr>
      <dsp:spPr>
        <a:xfrm>
          <a:off x="3352489" y="3773520"/>
          <a:ext cx="1862373" cy="3855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NIIF 3</a:t>
          </a:r>
          <a:endParaRPr lang="es-ES" sz="1400" kern="1200" dirty="0"/>
        </a:p>
      </dsp:txBody>
      <dsp:txXfrm>
        <a:off x="3352489" y="3773520"/>
        <a:ext cx="1862373" cy="385515"/>
      </dsp:txXfrm>
    </dsp:sp>
    <dsp:sp modelId="{4299312C-725A-4595-B311-712A334B6E71}">
      <dsp:nvSpPr>
        <dsp:cNvPr id="0" name=""/>
        <dsp:cNvSpPr/>
      </dsp:nvSpPr>
      <dsp:spPr>
        <a:xfrm>
          <a:off x="5464132" y="3806904"/>
          <a:ext cx="1862373" cy="385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3 Combinaciones de Negocios</a:t>
          </a:r>
          <a:endParaRPr lang="es-ES" sz="1300" kern="1200" dirty="0"/>
        </a:p>
      </dsp:txBody>
      <dsp:txXfrm>
        <a:off x="5464132" y="3806904"/>
        <a:ext cx="1862373" cy="385007"/>
      </dsp:txXfrm>
    </dsp:sp>
    <dsp:sp modelId="{B39AD777-EA23-4CA8-9716-87F3570E7215}">
      <dsp:nvSpPr>
        <dsp:cNvPr id="0" name=""/>
        <dsp:cNvSpPr/>
      </dsp:nvSpPr>
      <dsp:spPr>
        <a:xfrm>
          <a:off x="3352489" y="4255288"/>
          <a:ext cx="1862373" cy="3850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NIIF 8</a:t>
          </a:r>
          <a:endParaRPr lang="es-ES" sz="1300" kern="1200" dirty="0"/>
        </a:p>
      </dsp:txBody>
      <dsp:txXfrm>
        <a:off x="3352489" y="4255288"/>
        <a:ext cx="1862373" cy="385007"/>
      </dsp:txXfrm>
    </dsp:sp>
    <dsp:sp modelId="{C2F106D6-02D0-4259-B62C-1F9D57DFF2D7}">
      <dsp:nvSpPr>
        <dsp:cNvPr id="0" name=""/>
        <dsp:cNvSpPr/>
      </dsp:nvSpPr>
      <dsp:spPr>
        <a:xfrm>
          <a:off x="5467428" y="4255288"/>
          <a:ext cx="1862373" cy="385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Segmentos de operación</a:t>
          </a:r>
          <a:endParaRPr lang="es-CO" sz="1400" kern="1200" dirty="0"/>
        </a:p>
      </dsp:txBody>
      <dsp:txXfrm>
        <a:off x="5467428" y="4255288"/>
        <a:ext cx="1862373" cy="385007"/>
      </dsp:txXfrm>
    </dsp:sp>
    <dsp:sp modelId="{5BE52C73-C7E1-409E-86AF-640CA992872D}">
      <dsp:nvSpPr>
        <dsp:cNvPr id="0" name=""/>
        <dsp:cNvSpPr/>
      </dsp:nvSpPr>
      <dsp:spPr>
        <a:xfrm>
          <a:off x="3352489" y="4736546"/>
          <a:ext cx="1862373" cy="3850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NIC 16</a:t>
          </a:r>
          <a:endParaRPr lang="es-ES" sz="1300" kern="1200" dirty="0"/>
        </a:p>
      </dsp:txBody>
      <dsp:txXfrm>
        <a:off x="3352489" y="4736546"/>
        <a:ext cx="1862373" cy="385007"/>
      </dsp:txXfrm>
    </dsp:sp>
    <dsp:sp modelId="{BE4E26A7-DA01-47E6-9461-E129CBB12D52}">
      <dsp:nvSpPr>
        <dsp:cNvPr id="0" name=""/>
        <dsp:cNvSpPr/>
      </dsp:nvSpPr>
      <dsp:spPr>
        <a:xfrm>
          <a:off x="5467428" y="4736546"/>
          <a:ext cx="1862373" cy="385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                                                      Propiedad planta y equipo</a:t>
          </a:r>
          <a:endParaRPr lang="es-CO" sz="1400" kern="1200" dirty="0"/>
        </a:p>
      </dsp:txBody>
      <dsp:txXfrm>
        <a:off x="5467428" y="4736546"/>
        <a:ext cx="1862373" cy="385007"/>
      </dsp:txXfrm>
    </dsp:sp>
    <dsp:sp modelId="{F60EE8BB-D3AF-48A5-8C18-F301924E8B6F}">
      <dsp:nvSpPr>
        <dsp:cNvPr id="0" name=""/>
        <dsp:cNvSpPr/>
      </dsp:nvSpPr>
      <dsp:spPr>
        <a:xfrm>
          <a:off x="3352489" y="5217805"/>
          <a:ext cx="1863358" cy="3850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Nic</a:t>
          </a:r>
          <a:r>
            <a:rPr lang="es-ES" sz="1300" kern="1200" dirty="0" smtClean="0"/>
            <a:t> 24</a:t>
          </a:r>
          <a:endParaRPr lang="es-ES" sz="1300" kern="1200" dirty="0"/>
        </a:p>
      </dsp:txBody>
      <dsp:txXfrm>
        <a:off x="3352489" y="5217805"/>
        <a:ext cx="1863358" cy="385007"/>
      </dsp:txXfrm>
    </dsp:sp>
    <dsp:sp modelId="{386AA10F-6EBB-4645-93F5-ECF9ED0EF1EB}">
      <dsp:nvSpPr>
        <dsp:cNvPr id="0" name=""/>
        <dsp:cNvSpPr/>
      </dsp:nvSpPr>
      <dsp:spPr>
        <a:xfrm>
          <a:off x="5468413" y="5217805"/>
          <a:ext cx="1863358" cy="385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Información a revelar de las partes relacionadas</a:t>
          </a:r>
          <a:endParaRPr lang="es-CO" sz="1400" kern="1200" dirty="0"/>
        </a:p>
      </dsp:txBody>
      <dsp:txXfrm>
        <a:off x="5468413" y="5217805"/>
        <a:ext cx="1863358" cy="3850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53E5E-31C3-41F1-9C51-350F5A8A71EC}">
      <dsp:nvSpPr>
        <dsp:cNvPr id="0" name=""/>
        <dsp:cNvSpPr/>
      </dsp:nvSpPr>
      <dsp:spPr>
        <a:xfrm>
          <a:off x="5027316" y="5399238"/>
          <a:ext cx="2028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280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123647" y="5439888"/>
        <a:ext cx="10140" cy="10140"/>
      </dsp:txXfrm>
    </dsp:sp>
    <dsp:sp modelId="{F9C81F87-2459-4072-80C6-B108315D516B}">
      <dsp:nvSpPr>
        <dsp:cNvPr id="0" name=""/>
        <dsp:cNvSpPr/>
      </dsp:nvSpPr>
      <dsp:spPr>
        <a:xfrm>
          <a:off x="562947" y="2806680"/>
          <a:ext cx="727568" cy="2638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3784" y="0"/>
              </a:lnTo>
              <a:lnTo>
                <a:pt x="363784" y="2638278"/>
              </a:lnTo>
              <a:lnTo>
                <a:pt x="727568" y="263827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858312" y="4057400"/>
        <a:ext cx="136838" cy="136838"/>
      </dsp:txXfrm>
    </dsp:sp>
    <dsp:sp modelId="{73FD2520-82DA-4EDA-81D1-3560C7E1004B}">
      <dsp:nvSpPr>
        <dsp:cNvPr id="0" name=""/>
        <dsp:cNvSpPr/>
      </dsp:nvSpPr>
      <dsp:spPr>
        <a:xfrm>
          <a:off x="5028594" y="4592106"/>
          <a:ext cx="2028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280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124925" y="4632756"/>
        <a:ext cx="10140" cy="10140"/>
      </dsp:txXfrm>
    </dsp:sp>
    <dsp:sp modelId="{C3261D20-5B6A-476C-B9B2-40438426B40A}">
      <dsp:nvSpPr>
        <dsp:cNvPr id="0" name=""/>
        <dsp:cNvSpPr/>
      </dsp:nvSpPr>
      <dsp:spPr>
        <a:xfrm>
          <a:off x="562947" y="2806680"/>
          <a:ext cx="727568" cy="1831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3784" y="0"/>
              </a:lnTo>
              <a:lnTo>
                <a:pt x="363784" y="1831146"/>
              </a:lnTo>
              <a:lnTo>
                <a:pt x="727568" y="183114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877471" y="3672993"/>
        <a:ext cx="98519" cy="98519"/>
      </dsp:txXfrm>
    </dsp:sp>
    <dsp:sp modelId="{3D08456D-7017-4571-8DF1-DFD35CC2E6E7}">
      <dsp:nvSpPr>
        <dsp:cNvPr id="0" name=""/>
        <dsp:cNvSpPr/>
      </dsp:nvSpPr>
      <dsp:spPr>
        <a:xfrm>
          <a:off x="5028989" y="3430542"/>
          <a:ext cx="2028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280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125320" y="3471192"/>
        <a:ext cx="10140" cy="10140"/>
      </dsp:txXfrm>
    </dsp:sp>
    <dsp:sp modelId="{4A162F4F-973D-41FA-8034-218CC9F11805}">
      <dsp:nvSpPr>
        <dsp:cNvPr id="0" name=""/>
        <dsp:cNvSpPr/>
      </dsp:nvSpPr>
      <dsp:spPr>
        <a:xfrm>
          <a:off x="562947" y="2806680"/>
          <a:ext cx="727568" cy="669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3784" y="0"/>
              </a:lnTo>
              <a:lnTo>
                <a:pt x="363784" y="669582"/>
              </a:lnTo>
              <a:lnTo>
                <a:pt x="727568" y="66958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902011" y="3116751"/>
        <a:ext cx="49439" cy="49439"/>
      </dsp:txXfrm>
    </dsp:sp>
    <dsp:sp modelId="{0A51E5FA-2204-4A68-8CEA-567481D079C6}">
      <dsp:nvSpPr>
        <dsp:cNvPr id="0" name=""/>
        <dsp:cNvSpPr/>
      </dsp:nvSpPr>
      <dsp:spPr>
        <a:xfrm>
          <a:off x="5030064" y="2303984"/>
          <a:ext cx="2028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280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126395" y="2344634"/>
        <a:ext cx="10140" cy="10140"/>
      </dsp:txXfrm>
    </dsp:sp>
    <dsp:sp modelId="{C68F42FD-DAEA-46CA-B158-2C54EACDB214}">
      <dsp:nvSpPr>
        <dsp:cNvPr id="0" name=""/>
        <dsp:cNvSpPr/>
      </dsp:nvSpPr>
      <dsp:spPr>
        <a:xfrm>
          <a:off x="562947" y="2349704"/>
          <a:ext cx="727568" cy="456975"/>
        </a:xfrm>
        <a:custGeom>
          <a:avLst/>
          <a:gdLst/>
          <a:ahLst/>
          <a:cxnLst/>
          <a:rect l="0" t="0" r="0" b="0"/>
          <a:pathLst>
            <a:path>
              <a:moveTo>
                <a:pt x="0" y="456975"/>
              </a:moveTo>
              <a:lnTo>
                <a:pt x="363784" y="456975"/>
              </a:lnTo>
              <a:lnTo>
                <a:pt x="363784" y="0"/>
              </a:lnTo>
              <a:lnTo>
                <a:pt x="727568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905252" y="2556712"/>
        <a:ext cx="42958" cy="42958"/>
      </dsp:txXfrm>
    </dsp:sp>
    <dsp:sp modelId="{FFE6C433-23E2-4A16-8CB0-A9B3F9A6C03D}">
      <dsp:nvSpPr>
        <dsp:cNvPr id="0" name=""/>
        <dsp:cNvSpPr/>
      </dsp:nvSpPr>
      <dsp:spPr>
        <a:xfrm>
          <a:off x="5030064" y="1191075"/>
          <a:ext cx="2028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280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126395" y="1231725"/>
        <a:ext cx="10140" cy="10140"/>
      </dsp:txXfrm>
    </dsp:sp>
    <dsp:sp modelId="{6682B282-0275-49B3-A79F-7A10FBC19BD6}">
      <dsp:nvSpPr>
        <dsp:cNvPr id="0" name=""/>
        <dsp:cNvSpPr/>
      </dsp:nvSpPr>
      <dsp:spPr>
        <a:xfrm>
          <a:off x="562947" y="1236795"/>
          <a:ext cx="727568" cy="1569885"/>
        </a:xfrm>
        <a:custGeom>
          <a:avLst/>
          <a:gdLst/>
          <a:ahLst/>
          <a:cxnLst/>
          <a:rect l="0" t="0" r="0" b="0"/>
          <a:pathLst>
            <a:path>
              <a:moveTo>
                <a:pt x="0" y="1569885"/>
              </a:moveTo>
              <a:lnTo>
                <a:pt x="363784" y="1569885"/>
              </a:lnTo>
              <a:lnTo>
                <a:pt x="363784" y="0"/>
              </a:lnTo>
              <a:lnTo>
                <a:pt x="727568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/>
        </a:p>
      </dsp:txBody>
      <dsp:txXfrm>
        <a:off x="883474" y="1978480"/>
        <a:ext cx="86514" cy="86514"/>
      </dsp:txXfrm>
    </dsp:sp>
    <dsp:sp modelId="{7773650F-1AEE-43CB-9C45-AD47064C1604}">
      <dsp:nvSpPr>
        <dsp:cNvPr id="0" name=""/>
        <dsp:cNvSpPr/>
      </dsp:nvSpPr>
      <dsp:spPr>
        <a:xfrm>
          <a:off x="5028918" y="274562"/>
          <a:ext cx="2028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2801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125249" y="315212"/>
        <a:ext cx="10140" cy="10140"/>
      </dsp:txXfrm>
    </dsp:sp>
    <dsp:sp modelId="{29BD48FF-3CEA-4B2F-8649-EC768BA812F6}">
      <dsp:nvSpPr>
        <dsp:cNvPr id="0" name=""/>
        <dsp:cNvSpPr/>
      </dsp:nvSpPr>
      <dsp:spPr>
        <a:xfrm>
          <a:off x="562947" y="320282"/>
          <a:ext cx="727568" cy="2486398"/>
        </a:xfrm>
        <a:custGeom>
          <a:avLst/>
          <a:gdLst/>
          <a:ahLst/>
          <a:cxnLst/>
          <a:rect l="0" t="0" r="0" b="0"/>
          <a:pathLst>
            <a:path>
              <a:moveTo>
                <a:pt x="0" y="2486398"/>
              </a:moveTo>
              <a:lnTo>
                <a:pt x="363784" y="2486398"/>
              </a:lnTo>
              <a:lnTo>
                <a:pt x="363784" y="0"/>
              </a:lnTo>
              <a:lnTo>
                <a:pt x="727568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/>
        </a:p>
      </dsp:txBody>
      <dsp:txXfrm>
        <a:off x="861964" y="1498714"/>
        <a:ext cx="129533" cy="129533"/>
      </dsp:txXfrm>
    </dsp:sp>
    <dsp:sp modelId="{3E019ABF-A1BC-4226-AB06-8E4E0498C63C}">
      <dsp:nvSpPr>
        <dsp:cNvPr id="0" name=""/>
        <dsp:cNvSpPr/>
      </dsp:nvSpPr>
      <dsp:spPr>
        <a:xfrm rot="16200000">
          <a:off x="-1450588" y="2525206"/>
          <a:ext cx="3464125" cy="56294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Incidencias Fiscales</a:t>
          </a:r>
          <a:endParaRPr lang="es-CO" sz="2900" kern="1200" dirty="0"/>
        </a:p>
      </dsp:txBody>
      <dsp:txXfrm>
        <a:off x="-1450588" y="2525206"/>
        <a:ext cx="3464125" cy="562947"/>
      </dsp:txXfrm>
    </dsp:sp>
    <dsp:sp modelId="{81D0B9C0-3E93-4D01-92DF-935FB08B3FE0}">
      <dsp:nvSpPr>
        <dsp:cNvPr id="0" name=""/>
        <dsp:cNvSpPr/>
      </dsp:nvSpPr>
      <dsp:spPr>
        <a:xfrm>
          <a:off x="1290515" y="13827"/>
          <a:ext cx="3738403" cy="61290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Art 1 las normas tributarias continuaran vigentes durante 4 años </a:t>
          </a:r>
          <a:endParaRPr lang="es-CO" sz="1400" kern="1200" dirty="0"/>
        </a:p>
      </dsp:txBody>
      <dsp:txXfrm>
        <a:off x="1290515" y="13827"/>
        <a:ext cx="3738403" cy="612908"/>
      </dsp:txXfrm>
    </dsp:sp>
    <dsp:sp modelId="{304E9F03-99D5-4907-AC02-5526B28A39D0}">
      <dsp:nvSpPr>
        <dsp:cNvPr id="0" name=""/>
        <dsp:cNvSpPr/>
      </dsp:nvSpPr>
      <dsp:spPr>
        <a:xfrm>
          <a:off x="5231720" y="6442"/>
          <a:ext cx="4063332" cy="62768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comienza a partir del primero de enero de 2015 y culmina el 31 de diciembre de 2018</a:t>
          </a:r>
          <a:endParaRPr lang="es-CO" sz="1400" kern="1200" dirty="0"/>
        </a:p>
      </dsp:txBody>
      <dsp:txXfrm>
        <a:off x="5231720" y="6442"/>
        <a:ext cx="4063332" cy="627680"/>
      </dsp:txXfrm>
    </dsp:sp>
    <dsp:sp modelId="{D6F5E96E-EAFE-4C4B-B565-57A2EAFD8D44}">
      <dsp:nvSpPr>
        <dsp:cNvPr id="0" name=""/>
        <dsp:cNvSpPr/>
      </dsp:nvSpPr>
      <dsp:spPr>
        <a:xfrm>
          <a:off x="1290515" y="704023"/>
          <a:ext cx="3739549" cy="10655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err="1" smtClean="0"/>
            <a:t>Art</a:t>
          </a:r>
          <a:r>
            <a:rPr lang="pt-BR" sz="1400" kern="1200" dirty="0" smtClean="0"/>
            <a:t> 2 Bases </a:t>
          </a:r>
          <a:r>
            <a:rPr lang="pt-BR" sz="1400" kern="1200" dirty="0" err="1" smtClean="0"/>
            <a:t>fiscales</a:t>
          </a:r>
          <a:r>
            <a:rPr lang="pt-BR" sz="1400" kern="1200" dirty="0" smtClean="0"/>
            <a:t>: </a:t>
          </a:r>
          <a:endParaRPr lang="es-CO" sz="1400" kern="1200" dirty="0"/>
        </a:p>
      </dsp:txBody>
      <dsp:txXfrm>
        <a:off x="1290515" y="704023"/>
        <a:ext cx="3739549" cy="1065542"/>
      </dsp:txXfrm>
    </dsp:sp>
    <dsp:sp modelId="{B59C0867-8BFC-47AE-AF69-8A67F91DED6D}">
      <dsp:nvSpPr>
        <dsp:cNvPr id="0" name=""/>
        <dsp:cNvSpPr/>
      </dsp:nvSpPr>
      <dsp:spPr>
        <a:xfrm>
          <a:off x="5232866" y="741437"/>
          <a:ext cx="4062216" cy="990716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 </a:t>
          </a:r>
          <a:r>
            <a:rPr lang="es-CO" sz="1300" kern="1200" dirty="0" smtClean="0"/>
            <a:t>todas las remisiones contables decreto 2649 y 2650 de 1993, </a:t>
          </a:r>
          <a:r>
            <a:rPr lang="es-CO" sz="1300" kern="1200" dirty="0" err="1" smtClean="0"/>
            <a:t>Puc</a:t>
          </a:r>
          <a:r>
            <a:rPr lang="es-CO" sz="1300" kern="1200" dirty="0" smtClean="0"/>
            <a:t> de superintendencias, contaduría general de la Nación y Normas técnicas del patrimonio, los valores patrimoniales no tendrán efectos fiscales</a:t>
          </a:r>
          <a:endParaRPr lang="es-CO" sz="1300" kern="1200" dirty="0"/>
        </a:p>
      </dsp:txBody>
      <dsp:txXfrm>
        <a:off x="5232866" y="741437"/>
        <a:ext cx="4062216" cy="990716"/>
      </dsp:txXfrm>
    </dsp:sp>
    <dsp:sp modelId="{8E6282AA-0892-406A-9ECE-FAC09AF30181}">
      <dsp:nvSpPr>
        <dsp:cNvPr id="0" name=""/>
        <dsp:cNvSpPr/>
      </dsp:nvSpPr>
      <dsp:spPr>
        <a:xfrm>
          <a:off x="1290515" y="2195130"/>
          <a:ext cx="3739549" cy="30914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Art 3 y 4</a:t>
          </a:r>
          <a:endParaRPr lang="es-CO" sz="1400" kern="1200" dirty="0"/>
        </a:p>
      </dsp:txBody>
      <dsp:txXfrm>
        <a:off x="1290515" y="2195130"/>
        <a:ext cx="3739549" cy="309148"/>
      </dsp:txXfrm>
    </dsp:sp>
    <dsp:sp modelId="{F826AF84-6F14-4479-90AD-26848EC5C5C8}">
      <dsp:nvSpPr>
        <dsp:cNvPr id="0" name=""/>
        <dsp:cNvSpPr/>
      </dsp:nvSpPr>
      <dsp:spPr>
        <a:xfrm>
          <a:off x="5232866" y="1809440"/>
          <a:ext cx="4063332" cy="1080527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Los contribuyentes determinarán la forma de administrar las diferencias las diferencias que surjan de los hechos económicos</a:t>
          </a:r>
          <a:endParaRPr lang="es-CO" sz="1400" kern="1200" dirty="0"/>
        </a:p>
      </dsp:txBody>
      <dsp:txXfrm>
        <a:off x="5232866" y="1809440"/>
        <a:ext cx="4063332" cy="1080527"/>
      </dsp:txXfrm>
    </dsp:sp>
    <dsp:sp modelId="{F0479CED-A855-40F5-AE17-4742CFB0CCBE}">
      <dsp:nvSpPr>
        <dsp:cNvPr id="0" name=""/>
        <dsp:cNvSpPr/>
      </dsp:nvSpPr>
      <dsp:spPr>
        <a:xfrm>
          <a:off x="1290515" y="3029814"/>
          <a:ext cx="3738474" cy="89289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Art 5 Soportes de las declaraciones tributarias</a:t>
          </a:r>
          <a:endParaRPr lang="es-CO" sz="1300" kern="1200" dirty="0"/>
        </a:p>
      </dsp:txBody>
      <dsp:txXfrm>
        <a:off x="1290515" y="3029814"/>
        <a:ext cx="3738474" cy="892895"/>
      </dsp:txXfrm>
    </dsp:sp>
    <dsp:sp modelId="{86CB908D-6211-4897-8092-9B8ADC6D2FB4}">
      <dsp:nvSpPr>
        <dsp:cNvPr id="0" name=""/>
        <dsp:cNvSpPr/>
      </dsp:nvSpPr>
      <dsp:spPr>
        <a:xfrm>
          <a:off x="5231791" y="2967255"/>
          <a:ext cx="4063382" cy="1018014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Deben ser sistema de registro o el libro tributario, mas todos los documentos internos y externos y comprobantes que evidencie la realidad de las transacciones  </a:t>
          </a:r>
          <a:endParaRPr lang="es-CO" sz="1400" kern="1200" dirty="0"/>
        </a:p>
      </dsp:txBody>
      <dsp:txXfrm>
        <a:off x="5231791" y="2967255"/>
        <a:ext cx="4063382" cy="1018014"/>
      </dsp:txXfrm>
    </dsp:sp>
    <dsp:sp modelId="{79CF2F88-DC37-4F40-8220-BB86F1242CDA}">
      <dsp:nvSpPr>
        <dsp:cNvPr id="0" name=""/>
        <dsp:cNvSpPr/>
      </dsp:nvSpPr>
      <dsp:spPr>
        <a:xfrm>
          <a:off x="1290515" y="4364347"/>
          <a:ext cx="3738078" cy="5469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Art 6 y 7 Decreto 2548 de 2014 Otros requisito</a:t>
          </a:r>
          <a:endParaRPr lang="es-CO" sz="1400" kern="1200" dirty="0"/>
        </a:p>
      </dsp:txBody>
      <dsp:txXfrm>
        <a:off x="1290515" y="4364347"/>
        <a:ext cx="3738078" cy="546958"/>
      </dsp:txXfrm>
    </dsp:sp>
    <dsp:sp modelId="{24039A16-A38B-4261-9161-A6428929B8B0}">
      <dsp:nvSpPr>
        <dsp:cNvPr id="0" name=""/>
        <dsp:cNvSpPr/>
      </dsp:nvSpPr>
      <dsp:spPr>
        <a:xfrm>
          <a:off x="5231396" y="4062556"/>
          <a:ext cx="4064082" cy="1150540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No exime al contribuyente la suministración de información exigidas en el Estatuto Tributario, no debe llevarse doble contabilidad y un pleno valor probatorio entre el sistema de diferencias y el Libro tributario </a:t>
          </a:r>
          <a:endParaRPr lang="es-CO" sz="1300" kern="1200" dirty="0"/>
        </a:p>
      </dsp:txBody>
      <dsp:txXfrm>
        <a:off x="5231396" y="4062556"/>
        <a:ext cx="4064082" cy="1150540"/>
      </dsp:txXfrm>
    </dsp:sp>
    <dsp:sp modelId="{911088CC-2342-436E-8BF0-94F33979B493}">
      <dsp:nvSpPr>
        <dsp:cNvPr id="0" name=""/>
        <dsp:cNvSpPr/>
      </dsp:nvSpPr>
      <dsp:spPr>
        <a:xfrm>
          <a:off x="1290515" y="5290384"/>
          <a:ext cx="3736801" cy="30914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 Art 7 y 8 </a:t>
          </a:r>
          <a:endParaRPr lang="es-CO" sz="1400" kern="1200" dirty="0"/>
        </a:p>
      </dsp:txBody>
      <dsp:txXfrm>
        <a:off x="1290515" y="5290384"/>
        <a:ext cx="3736801" cy="309148"/>
      </dsp:txXfrm>
    </dsp:sp>
    <dsp:sp modelId="{96ECB959-EB73-4A47-8180-8FE3B80E7DB4}">
      <dsp:nvSpPr>
        <dsp:cNvPr id="0" name=""/>
        <dsp:cNvSpPr/>
      </dsp:nvSpPr>
      <dsp:spPr>
        <a:xfrm>
          <a:off x="5230118" y="5290384"/>
          <a:ext cx="4064396" cy="3091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Quienes opten por llevar contabilidad deberán dar cumplimiento a ese decreto  </a:t>
          </a:r>
          <a:endParaRPr lang="es-CO" sz="1400" kern="1200" dirty="0"/>
        </a:p>
      </dsp:txBody>
      <dsp:txXfrm>
        <a:off x="5230118" y="5290384"/>
        <a:ext cx="4064396" cy="309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063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301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2179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594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374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8379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4832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272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304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75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902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960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716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418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545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5F127-782A-446C-8AFE-89FAF10CAF38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E7450A-2675-4F16-92EE-20412DF5CE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9597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82392785"/>
              </p:ext>
            </p:extLst>
          </p:nvPr>
        </p:nvGraphicFramePr>
        <p:xfrm>
          <a:off x="1238180" y="478302"/>
          <a:ext cx="6647766" cy="6379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redondeado 3"/>
          <p:cNvSpPr/>
          <p:nvPr/>
        </p:nvSpPr>
        <p:spPr>
          <a:xfrm rot="16200000">
            <a:off x="-960415" y="3127848"/>
            <a:ext cx="3210036" cy="921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Decreto 2784 de 2012</a:t>
            </a:r>
          </a:p>
          <a:p>
            <a:pPr algn="ctr"/>
            <a:r>
              <a:rPr lang="es-CO" b="1" dirty="0" smtClean="0"/>
              <a:t>Grupo 1</a:t>
            </a:r>
          </a:p>
          <a:p>
            <a:pPr algn="ctr"/>
            <a:r>
              <a:rPr lang="es-CO" b="1" dirty="0" smtClean="0"/>
              <a:t>Esta conformado por</a:t>
            </a:r>
            <a:endParaRPr lang="es-CO" b="1" dirty="0"/>
          </a:p>
        </p:txBody>
      </p:sp>
      <p:sp>
        <p:nvSpPr>
          <p:cNvPr id="5" name="Rectángulo redondeado 4"/>
          <p:cNvSpPr/>
          <p:nvPr/>
        </p:nvSpPr>
        <p:spPr>
          <a:xfrm>
            <a:off x="8345491" y="1876473"/>
            <a:ext cx="3559126" cy="22706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 smtClean="0"/>
              <a:t>Establecimientos Bancarios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 smtClean="0"/>
              <a:t>Corporaciones financieras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 smtClean="0"/>
              <a:t>Compañías financieras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 smtClean="0"/>
              <a:t>Sociedades de capitalización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 smtClean="0"/>
              <a:t>Comisionistas de bolsas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 smtClean="0"/>
              <a:t>Fondos y pensiones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es-CO" dirty="0"/>
          </a:p>
        </p:txBody>
      </p:sp>
      <p:sp>
        <p:nvSpPr>
          <p:cNvPr id="6" name="Rectángulo redondeado 5"/>
          <p:cNvSpPr/>
          <p:nvPr/>
        </p:nvSpPr>
        <p:spPr>
          <a:xfrm>
            <a:off x="8345491" y="4321907"/>
            <a:ext cx="3559126" cy="22706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CO" sz="1400" b="1" dirty="0" smtClean="0"/>
              <a:t>Subordinada o sucursal de una extranjera que aplique NIIF plenas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CO" sz="1400" b="1" dirty="0" smtClean="0"/>
              <a:t>Subordinada o matriz de una compañía que deba aplicar NIIF plenas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CO" sz="1400" b="1" dirty="0" smtClean="0"/>
              <a:t>Matriz asociada o conjunto de una o más entidades extranjeras que apliquen NIIF plenas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CO" sz="1400" b="1" dirty="0" smtClean="0"/>
              <a:t>Que realicen </a:t>
            </a:r>
            <a:r>
              <a:rPr lang="es-CO" sz="1400" b="1" dirty="0" err="1" smtClean="0"/>
              <a:t>impo</a:t>
            </a:r>
            <a:r>
              <a:rPr lang="es-CO" sz="1400" b="1" dirty="0" smtClean="0"/>
              <a:t> o expo que representen más del 50% de las compras o ventas</a:t>
            </a:r>
            <a:endParaRPr lang="es-CO" sz="1400" b="1" dirty="0"/>
          </a:p>
        </p:txBody>
      </p:sp>
      <p:sp>
        <p:nvSpPr>
          <p:cNvPr id="7" name="Abrir llave 6"/>
          <p:cNvSpPr/>
          <p:nvPr/>
        </p:nvSpPr>
        <p:spPr>
          <a:xfrm>
            <a:off x="8760430" y="390899"/>
            <a:ext cx="418012" cy="1398171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/>
          <p:cNvSpPr txBox="1"/>
          <p:nvPr/>
        </p:nvSpPr>
        <p:spPr>
          <a:xfrm>
            <a:off x="8046720" y="822959"/>
            <a:ext cx="8474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Decreto 1851 de 2013</a:t>
            </a:r>
            <a:endParaRPr lang="es-CO" sz="1100" b="1" dirty="0"/>
          </a:p>
        </p:txBody>
      </p:sp>
      <p:sp>
        <p:nvSpPr>
          <p:cNvPr id="11" name="Flecha derecha 10"/>
          <p:cNvSpPr/>
          <p:nvPr/>
        </p:nvSpPr>
        <p:spPr>
          <a:xfrm rot="19713791">
            <a:off x="7154218" y="1176304"/>
            <a:ext cx="1119836" cy="385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ctángulo redondeado 12"/>
          <p:cNvSpPr/>
          <p:nvPr/>
        </p:nvSpPr>
        <p:spPr>
          <a:xfrm>
            <a:off x="9166912" y="390899"/>
            <a:ext cx="2560320" cy="134630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1400" b="1" dirty="0" err="1">
                <a:solidFill>
                  <a:schemeClr val="bg1"/>
                </a:solidFill>
              </a:rPr>
              <a:t>Nic</a:t>
            </a:r>
            <a:r>
              <a:rPr lang="es-CO" sz="1400" b="1" dirty="0">
                <a:solidFill>
                  <a:schemeClr val="bg1"/>
                </a:solidFill>
              </a:rPr>
              <a:t> 39 y NIIF 9 únicamente respecto al tratamiento de cartera de crédito y deterioro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1400" b="1" dirty="0">
                <a:solidFill>
                  <a:schemeClr val="bg1"/>
                </a:solidFill>
              </a:rPr>
              <a:t>NIIF 4 Reservas técnicas catastróficas</a:t>
            </a:r>
          </a:p>
        </p:txBody>
      </p:sp>
    </p:spTree>
    <p:extLst>
      <p:ext uri="{BB962C8B-B14F-4D97-AF65-F5344CB8AC3E}">
        <p14:creationId xmlns:p14="http://schemas.microsoft.com/office/powerpoint/2010/main" val="2906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176194"/>
              </p:ext>
            </p:extLst>
          </p:nvPr>
        </p:nvGraphicFramePr>
        <p:xfrm>
          <a:off x="3812639" y="780425"/>
          <a:ext cx="7620000" cy="5405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Resultado de imagen para cronogram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98" y="2411503"/>
            <a:ext cx="241935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17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827232" y="531403"/>
            <a:ext cx="6685167" cy="921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Decreto 3023 de 2013</a:t>
            </a:r>
          </a:p>
          <a:p>
            <a:pPr algn="ctr"/>
            <a:r>
              <a:rPr lang="es-CO" b="1" dirty="0" smtClean="0"/>
              <a:t>Modifica parcialmente marco Técnico normativo anexo 2784</a:t>
            </a:r>
            <a:endParaRPr lang="es-CO" b="1" dirty="0"/>
          </a:p>
        </p:txBody>
      </p:sp>
      <p:graphicFrame>
        <p:nvGraphicFramePr>
          <p:cNvPr id="5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453005"/>
              </p:ext>
            </p:extLst>
          </p:nvPr>
        </p:nvGraphicFramePr>
        <p:xfrm>
          <a:off x="1892399" y="1452836"/>
          <a:ext cx="7620000" cy="5405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109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358505" y="795842"/>
            <a:ext cx="2864049" cy="921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Decreto 3024 de 2013</a:t>
            </a:r>
          </a:p>
          <a:p>
            <a:pPr algn="ctr"/>
            <a:r>
              <a:rPr lang="es-CO" b="1" dirty="0" smtClean="0"/>
              <a:t>Modifica art 1 del 2784</a:t>
            </a:r>
            <a:endParaRPr lang="es-CO" b="1" dirty="0"/>
          </a:p>
        </p:txBody>
      </p:sp>
      <p:graphicFrame>
        <p:nvGraphicFramePr>
          <p:cNvPr id="11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799911"/>
              </p:ext>
            </p:extLst>
          </p:nvPr>
        </p:nvGraphicFramePr>
        <p:xfrm>
          <a:off x="2326194" y="620988"/>
          <a:ext cx="12279085" cy="2899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358504" y="4648045"/>
            <a:ext cx="2864049" cy="921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Decreto 2267 de 2014</a:t>
            </a:r>
          </a:p>
          <a:p>
            <a:pPr algn="ctr"/>
            <a:r>
              <a:rPr lang="es-CO" b="1" dirty="0" smtClean="0"/>
              <a:t>Modifica art 2 Decreto 1851</a:t>
            </a:r>
            <a:endParaRPr lang="es-CO" b="1" dirty="0"/>
          </a:p>
        </p:txBody>
      </p:sp>
      <p:graphicFrame>
        <p:nvGraphicFramePr>
          <p:cNvPr id="6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765365"/>
              </p:ext>
            </p:extLst>
          </p:nvPr>
        </p:nvGraphicFramePr>
        <p:xfrm>
          <a:off x="2326193" y="3695797"/>
          <a:ext cx="12279085" cy="2899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758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031367" y="337625"/>
            <a:ext cx="5606196" cy="8299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Decreto 2615 de 2014</a:t>
            </a:r>
          </a:p>
          <a:p>
            <a:pPr algn="ctr"/>
            <a:r>
              <a:rPr lang="es-CO" b="1" dirty="0" smtClean="0"/>
              <a:t>Deroga anexo Decreto 2784de 2012 y decreto 3023 de 2013</a:t>
            </a:r>
            <a:endParaRPr lang="es-CO" b="1" dirty="0"/>
          </a:p>
        </p:txBody>
      </p:sp>
      <p:graphicFrame>
        <p:nvGraphicFramePr>
          <p:cNvPr id="6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14532"/>
              </p:ext>
            </p:extLst>
          </p:nvPr>
        </p:nvGraphicFramePr>
        <p:xfrm>
          <a:off x="1034269" y="1167619"/>
          <a:ext cx="10065140" cy="560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449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031367" y="337625"/>
            <a:ext cx="5606196" cy="420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Decreto2548 Incidencias fiscales</a:t>
            </a:r>
            <a:endParaRPr lang="es-CO" b="1" dirty="0"/>
          </a:p>
        </p:txBody>
      </p:sp>
      <p:sp>
        <p:nvSpPr>
          <p:cNvPr id="3" name="Rectángulo 2"/>
          <p:cNvSpPr/>
          <p:nvPr/>
        </p:nvSpPr>
        <p:spPr>
          <a:xfrm>
            <a:off x="1258388" y="988823"/>
            <a:ext cx="789867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 Art 1 decreto 2548 de 2014 Las remisiones contenidas en las normas tributarias continuaran vigentes durante 4 años para el grupo 1 </a:t>
            </a:r>
            <a:r>
              <a:rPr lang="es-CO" dirty="0" smtClean="0"/>
              <a:t> </a:t>
            </a:r>
            <a:r>
              <a:rPr lang="es-CO" dirty="0"/>
              <a:t>comienza a partir del primero de enero de 2015 y culmina el 31 de diciembre de 2018, </a:t>
            </a:r>
            <a:r>
              <a:rPr lang="es-CO" dirty="0" smtClean="0"/>
              <a:t> </a:t>
            </a:r>
            <a:r>
              <a:rPr lang="es-CO" dirty="0"/>
              <a:t>Art 2 decreto 2548 de 2014 Bases fiscales: Determinadas con base a las disposiciones fiscales y todas las remisiones contables decreto 2649 y 2650 de 1993, </a:t>
            </a:r>
            <a:r>
              <a:rPr lang="es-CO" dirty="0" err="1"/>
              <a:t>Puc</a:t>
            </a:r>
            <a:r>
              <a:rPr lang="es-CO" dirty="0"/>
              <a:t> de superintendencias, contaduría general de la Nación y Normas técnicas del patrimonio, los valores patrimoniales no tendrán efectos fiscales  Art 3 y 4 decreto 2548 de 2014. Los contribuyentes determinarán la forma de administrar las diferencias las diferencias que surjan de los hechos económicos y los nuevos marcos normativos  Art 5 Decreto 2548 de 2014 Soportes de las declaraciones tributarias. Deben ser sistema de registro o el libro tributario, mas todos los documentos internos y externos y comprobantes que evidencie la realidad de las transacciones  Art 6 y 7 Decreto 2548 de 2014 Otros requisitos. No exime al contribuyente la suministración de información exigidas en el Estatuto Tributario, no debe llevarse doble contabilidad y un pleno valor probatorio entre el sistema de diferencias y el Libro tributario  Art 7 y 8 Decreto 2548 de 2014. Quienes opten por llevar contabilidad deberán dar cumplimiento a ese decreto </a:t>
            </a:r>
          </a:p>
        </p:txBody>
      </p:sp>
    </p:spTree>
    <p:extLst>
      <p:ext uri="{BB962C8B-B14F-4D97-AF65-F5344CB8AC3E}">
        <p14:creationId xmlns:p14="http://schemas.microsoft.com/office/powerpoint/2010/main" val="3265477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031367" y="337625"/>
            <a:ext cx="5606196" cy="420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Decreto2548 Incidencias fiscales</a:t>
            </a:r>
            <a:endParaRPr lang="es-CO" b="1" dirty="0"/>
          </a:p>
        </p:txBody>
      </p:sp>
      <p:graphicFrame>
        <p:nvGraphicFramePr>
          <p:cNvPr id="7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24255"/>
              </p:ext>
            </p:extLst>
          </p:nvPr>
        </p:nvGraphicFramePr>
        <p:xfrm>
          <a:off x="923982" y="970671"/>
          <a:ext cx="9820965" cy="560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220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243</TotalTime>
  <Words>920</Words>
  <Application>Microsoft Office PowerPoint</Application>
  <PresentationFormat>Panorámica</PresentationFormat>
  <Paragraphs>108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18</cp:revision>
  <dcterms:created xsi:type="dcterms:W3CDTF">2017-09-17T01:55:16Z</dcterms:created>
  <dcterms:modified xsi:type="dcterms:W3CDTF">2017-09-17T14:39:36Z</dcterms:modified>
</cp:coreProperties>
</file>