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2" r:id="rId1"/>
  </p:sldMasterIdLst>
  <p:notesMasterIdLst>
    <p:notesMasterId r:id="rId3"/>
  </p:notesMasterIdLst>
  <p:handoutMasterIdLst>
    <p:handoutMasterId r:id="rId4"/>
  </p:handoutMasterIdLst>
  <p:sldIdLst>
    <p:sldId id="402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CEF9"/>
    <a:srgbClr val="00A200"/>
    <a:srgbClr val="00A800"/>
    <a:srgbClr val="0F730F"/>
    <a:srgbClr val="009200"/>
    <a:srgbClr val="00B800"/>
    <a:srgbClr val="488E48"/>
    <a:srgbClr val="5EAE5E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18" autoAdjust="0"/>
    <p:restoredTop sz="96000" autoAdjust="0"/>
  </p:normalViewPr>
  <p:slideViewPr>
    <p:cSldViewPr>
      <p:cViewPr varScale="1">
        <p:scale>
          <a:sx n="69" d="100"/>
          <a:sy n="69" d="100"/>
        </p:scale>
        <p:origin x="9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E80D88-C49B-475C-81C0-494635BE222B}" type="doc">
      <dgm:prSet loTypeId="urn:microsoft.com/office/officeart/2005/8/layout/chevron2" loCatId="list" qsTypeId="urn:microsoft.com/office/officeart/2005/8/quickstyle/3d3" qsCatId="3D" csTypeId="urn:microsoft.com/office/officeart/2005/8/colors/accent4_5" csCatId="accent4" phldr="1"/>
      <dgm:spPr/>
      <dgm:t>
        <a:bodyPr/>
        <a:lstStyle/>
        <a:p>
          <a:endParaRPr lang="es-AR"/>
        </a:p>
      </dgm:t>
    </dgm:pt>
    <dgm:pt modelId="{B5348420-2DBB-4D86-A898-19CDB1D15627}">
      <dgm:prSet phldrT="[Texto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s-AR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Código de comunicación</a:t>
          </a:r>
          <a:endParaRPr lang="es-AR" sz="1800" b="1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B5EEABEC-AEFE-4689-B52E-BA13CA8E2C8B}" type="parTrans" cxnId="{71D629EB-A6B7-4F0F-8BE8-76314A670C1F}">
      <dgm:prSet/>
      <dgm:spPr/>
      <dgm:t>
        <a:bodyPr/>
        <a:lstStyle/>
        <a:p>
          <a:endParaRPr lang="es-AR"/>
        </a:p>
      </dgm:t>
    </dgm:pt>
    <dgm:pt modelId="{19DDDC77-F645-40E1-A24F-4FE53266E266}" type="sibTrans" cxnId="{71D629EB-A6B7-4F0F-8BE8-76314A670C1F}">
      <dgm:prSet/>
      <dgm:spPr/>
      <dgm:t>
        <a:bodyPr/>
        <a:lstStyle/>
        <a:p>
          <a:endParaRPr lang="es-AR"/>
        </a:p>
      </dgm:t>
    </dgm:pt>
    <dgm:pt modelId="{C0A36709-23BC-4A75-958B-0233467F878F}">
      <dgm:prSet phldrT="[Texto]" custT="1"/>
      <dgm:spPr/>
      <dgm:t>
        <a:bodyPr/>
        <a:lstStyle/>
        <a:p>
          <a:r>
            <a:rPr lang="es-ES" sz="1800" dirty="0" smtClean="0">
              <a:latin typeface="Baskerville Old Face" panose="02020602080505020303" pitchFamily="18" charset="0"/>
              <a:cs typeface="Calibri" pitchFamily="34" charset="0"/>
            </a:rPr>
            <a:t>Es un conjunto de símbolos y signos los cuales deben ser compartidos por los protagonistas del proceso. </a:t>
          </a:r>
          <a:endParaRPr lang="es-AR" sz="1800" dirty="0">
            <a:latin typeface="Baskerville Old Face" panose="02020602080505020303" pitchFamily="18" charset="0"/>
            <a:cs typeface="Calibri" pitchFamily="34" charset="0"/>
          </a:endParaRPr>
        </a:p>
      </dgm:t>
    </dgm:pt>
    <dgm:pt modelId="{7C3086D7-FB6A-4799-B856-2B0EBA56574E}" type="parTrans" cxnId="{BFC431F9-83AB-4909-9BF9-5EBD0CF6158D}">
      <dgm:prSet/>
      <dgm:spPr/>
      <dgm:t>
        <a:bodyPr/>
        <a:lstStyle/>
        <a:p>
          <a:endParaRPr lang="es-AR"/>
        </a:p>
      </dgm:t>
    </dgm:pt>
    <dgm:pt modelId="{ACE61FFB-DBE5-42A9-BF52-43278CA480B8}" type="sibTrans" cxnId="{BFC431F9-83AB-4909-9BF9-5EBD0CF6158D}">
      <dgm:prSet/>
      <dgm:spPr/>
      <dgm:t>
        <a:bodyPr/>
        <a:lstStyle/>
        <a:p>
          <a:endParaRPr lang="es-AR"/>
        </a:p>
      </dgm:t>
    </dgm:pt>
    <dgm:pt modelId="{0A32F8EB-2386-4D06-9B32-F02623FD4257}" type="pres">
      <dgm:prSet presAssocID="{E3E80D88-C49B-475C-81C0-494635BE22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FE78DE5-DAC0-4C83-B515-640E0C455332}" type="pres">
      <dgm:prSet presAssocID="{B5348420-2DBB-4D86-A898-19CDB1D15627}" presName="composite" presStyleCnt="0"/>
      <dgm:spPr/>
    </dgm:pt>
    <dgm:pt modelId="{61FB5DBA-4E99-48BC-AC88-D97A8E4904EF}" type="pres">
      <dgm:prSet presAssocID="{B5348420-2DBB-4D86-A898-19CDB1D15627}" presName="parentText" presStyleLbl="alignNode1" presStyleIdx="0" presStyleCnt="1" custScaleX="12194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E4494E-E4EB-4E00-90A1-26CECDB72931}" type="pres">
      <dgm:prSet presAssocID="{B5348420-2DBB-4D86-A898-19CDB1D15627}" presName="descendantText" presStyleLbl="alignAcc1" presStyleIdx="0" presStyleCnt="1" custScaleX="71582" custLinFactNeighborX="-10557" custLinFactNeighborY="-35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1D629EB-A6B7-4F0F-8BE8-76314A670C1F}" srcId="{E3E80D88-C49B-475C-81C0-494635BE222B}" destId="{B5348420-2DBB-4D86-A898-19CDB1D15627}" srcOrd="0" destOrd="0" parTransId="{B5EEABEC-AEFE-4689-B52E-BA13CA8E2C8B}" sibTransId="{19DDDC77-F645-40E1-A24F-4FE53266E266}"/>
    <dgm:cxn modelId="{2F352F3D-89A2-4AF1-8173-4A1973548B2C}" type="presOf" srcId="{E3E80D88-C49B-475C-81C0-494635BE222B}" destId="{0A32F8EB-2386-4D06-9B32-F02623FD4257}" srcOrd="0" destOrd="0" presId="urn:microsoft.com/office/officeart/2005/8/layout/chevron2"/>
    <dgm:cxn modelId="{734F346F-E188-4F7E-BC76-83C267B1CA52}" type="presOf" srcId="{B5348420-2DBB-4D86-A898-19CDB1D15627}" destId="{61FB5DBA-4E99-48BC-AC88-D97A8E4904EF}" srcOrd="0" destOrd="0" presId="urn:microsoft.com/office/officeart/2005/8/layout/chevron2"/>
    <dgm:cxn modelId="{3D1F98EF-4AE4-47EF-870A-4CD74FCB9E53}" type="presOf" srcId="{C0A36709-23BC-4A75-958B-0233467F878F}" destId="{06E4494E-E4EB-4E00-90A1-26CECDB72931}" srcOrd="0" destOrd="0" presId="urn:microsoft.com/office/officeart/2005/8/layout/chevron2"/>
    <dgm:cxn modelId="{BFC431F9-83AB-4909-9BF9-5EBD0CF6158D}" srcId="{B5348420-2DBB-4D86-A898-19CDB1D15627}" destId="{C0A36709-23BC-4A75-958B-0233467F878F}" srcOrd="0" destOrd="0" parTransId="{7C3086D7-FB6A-4799-B856-2B0EBA56574E}" sibTransId="{ACE61FFB-DBE5-42A9-BF52-43278CA480B8}"/>
    <dgm:cxn modelId="{8B6D4433-FF4B-404F-800E-788E44398F66}" type="presParOf" srcId="{0A32F8EB-2386-4D06-9B32-F02623FD4257}" destId="{DFE78DE5-DAC0-4C83-B515-640E0C455332}" srcOrd="0" destOrd="0" presId="urn:microsoft.com/office/officeart/2005/8/layout/chevron2"/>
    <dgm:cxn modelId="{056BA3FC-52FC-4BCE-B2F2-687013E9E151}" type="presParOf" srcId="{DFE78DE5-DAC0-4C83-B515-640E0C455332}" destId="{61FB5DBA-4E99-48BC-AC88-D97A8E4904EF}" srcOrd="0" destOrd="0" presId="urn:microsoft.com/office/officeart/2005/8/layout/chevron2"/>
    <dgm:cxn modelId="{6A676960-345E-4B49-A1C7-7AB7E7F666BB}" type="presParOf" srcId="{DFE78DE5-DAC0-4C83-B515-640E0C455332}" destId="{06E4494E-E4EB-4E00-90A1-26CECDB7293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B5DBA-4E99-48BC-AC88-D97A8E4904EF}">
      <dsp:nvSpPr>
        <dsp:cNvPr id="0" name=""/>
        <dsp:cNvSpPr/>
      </dsp:nvSpPr>
      <dsp:spPr>
        <a:xfrm rot="5400000">
          <a:off x="631630" y="126619"/>
          <a:ext cx="1707304" cy="1457404"/>
        </a:xfrm>
        <a:prstGeom prst="chevron">
          <a:avLst/>
        </a:prstGeom>
        <a:solidFill>
          <a:schemeClr val="accent2">
            <a:lumMod val="60000"/>
            <a:lumOff val="40000"/>
            <a:alpha val="9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Código de comunicación</a:t>
          </a:r>
          <a:endParaRPr lang="es-AR" sz="1800" b="1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 rot="-5400000">
        <a:off x="756580" y="730371"/>
        <a:ext cx="1457404" cy="249900"/>
      </dsp:txXfrm>
    </dsp:sp>
    <dsp:sp modelId="{06E4494E-E4EB-4E00-90A1-26CECDB72931}">
      <dsp:nvSpPr>
        <dsp:cNvPr id="0" name=""/>
        <dsp:cNvSpPr/>
      </dsp:nvSpPr>
      <dsp:spPr>
        <a:xfrm rot="5400000">
          <a:off x="3605162" y="-1329970"/>
          <a:ext cx="1110331" cy="37702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Baskerville Old Face" panose="02020602080505020303" pitchFamily="18" charset="0"/>
              <a:cs typeface="Calibri" pitchFamily="34" charset="0"/>
            </a:rPr>
            <a:t>Es un conjunto de símbolos y signos los cuales deben ser compartidos por los protagonistas del proceso. </a:t>
          </a:r>
          <a:endParaRPr lang="es-AR" sz="1800" kern="1200" dirty="0">
            <a:latin typeface="Baskerville Old Face" panose="02020602080505020303" pitchFamily="18" charset="0"/>
            <a:cs typeface="Calibri" pitchFamily="34" charset="0"/>
          </a:endParaRPr>
        </a:p>
      </dsp:txBody>
      <dsp:txXfrm rot="-5400000">
        <a:off x="2275192" y="54202"/>
        <a:ext cx="3716069" cy="1001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C705552-1067-4084-B794-48F5B808274F}" type="slidenum">
              <a:rPr lang="es-AR" altLang="es-AR"/>
              <a:pPr>
                <a:defRPr/>
              </a:pPr>
              <a:t>‹Nº›</a:t>
            </a:fld>
            <a:endParaRPr lang="es-AR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AR" noProof="0" smtClean="0"/>
              <a:t>Haga clic para modificar el estilo de texto del patrón</a:t>
            </a:r>
          </a:p>
          <a:p>
            <a:pPr lvl="1"/>
            <a:r>
              <a:rPr lang="es-AR" noProof="0" smtClean="0"/>
              <a:t>Segundo nivel</a:t>
            </a:r>
          </a:p>
          <a:p>
            <a:pPr lvl="2"/>
            <a:r>
              <a:rPr lang="es-AR" noProof="0" smtClean="0"/>
              <a:t>Tercer nivel</a:t>
            </a:r>
          </a:p>
          <a:p>
            <a:pPr lvl="3"/>
            <a:r>
              <a:rPr lang="es-AR" noProof="0" smtClean="0"/>
              <a:t>Cuarto nivel</a:t>
            </a:r>
          </a:p>
          <a:p>
            <a:pPr lvl="4"/>
            <a:r>
              <a:rPr lang="es-AR" noProof="0" smtClean="0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D797A9F5-477E-4D1C-9928-6F2192EC699E}" type="slidenum">
              <a:rPr lang="es-AR" altLang="es-AR"/>
              <a:pPr>
                <a:defRPr/>
              </a:pPr>
              <a:t>‹Nº›</a:t>
            </a:fld>
            <a:endParaRPr lang="es-AR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 smtClean="0"/>
          </a:p>
        </p:txBody>
      </p:sp>
      <p:sp>
        <p:nvSpPr>
          <p:cNvPr id="112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C5CFF7-7F33-47DB-A093-B0E0F0C4B5BF}" type="slidenum">
              <a:rPr lang="es-AR" altLang="es-AR"/>
              <a:pPr>
                <a:spcBef>
                  <a:spcPct val="0"/>
                </a:spcBef>
              </a:pPr>
              <a:t>1</a:t>
            </a:fld>
            <a:endParaRPr lang="es-AR" alt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905BA-897B-4F0D-B356-3D1375F8C29B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9208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6300113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55772016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626933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89404318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24566558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015479945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46448-7DC7-43B2-82B2-D1731A90917B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446100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6F9B6E-CEB9-4781-81C4-8F046F06D852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71491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6A6F7-683C-4C37-9494-57BC1777F39F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51648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03897-18B3-46E2-B5C0-87AEF2A1290C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53633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BF6EA6-6BC8-4A93-A053-B2460FF06EB7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97630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B1D993-A837-4743-828A-30E2FA65E026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50855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05036911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1252D-A93E-483F-841A-DC2A1858FEA1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05090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73B77-C225-408E-87A2-20599C354E28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49411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4CDF6-A4FE-4EF1-885E-D19508A106B1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92667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D6BA1A7-E289-418B-9B93-49F28453EB73}" type="slidenum">
              <a:rPr lang="es-AR" altLang="es-AR" smtClean="0"/>
              <a:pPr>
                <a:defRPr/>
              </a:pPr>
              <a:t>‹Nº›</a:t>
            </a:fld>
            <a:endParaRPr lang="es-AR" altLang="es-AR"/>
          </a:p>
        </p:txBody>
      </p:sp>
      <p:graphicFrame>
        <p:nvGraphicFramePr>
          <p:cNvPr id="8" name="Object 14"/>
          <p:cNvGraphicFramePr>
            <a:graphicFrameLocks noChangeAspect="1"/>
          </p:cNvGraphicFramePr>
          <p:nvPr userDrawn="1"/>
        </p:nvGraphicFramePr>
        <p:xfrm>
          <a:off x="8039100" y="57150"/>
          <a:ext cx="99695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8" name="Fotografía de Photo Editor" r:id="rId21" imgW="2933333" imgH="2085714" progId="">
                  <p:embed/>
                </p:oleObj>
              </mc:Choice>
              <mc:Fallback>
                <p:oleObj name="Fotografía de Photo Editor" r:id="rId21" imgW="2933333" imgH="2085714" progId="">
                  <p:embed/>
                  <p:pic>
                    <p:nvPicPr>
                      <p:cNvPr id="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9100" y="57150"/>
                        <a:ext cx="99695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3481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808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9E5DC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627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  <p:sldLayoutId id="2147484034" r:id="rId12"/>
    <p:sldLayoutId id="2147484035" r:id="rId13"/>
    <p:sldLayoutId id="2147484036" r:id="rId14"/>
    <p:sldLayoutId id="2147484037" r:id="rId15"/>
    <p:sldLayoutId id="2147484038" r:id="rId16"/>
    <p:sldLayoutId id="2147484039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8.jpeg"/><Relationship Id="rId5" Type="http://schemas.openxmlformats.org/officeDocument/2006/relationships/diagramData" Target="../diagrams/data1.xml"/><Relationship Id="rId10" Type="http://schemas.openxmlformats.org/officeDocument/2006/relationships/image" Target="../media/image7.jpeg"/><Relationship Id="rId4" Type="http://schemas.openxmlformats.org/officeDocument/2006/relationships/image" Target="../media/image6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Rectángulo redondeado"/>
          <p:cNvSpPr/>
          <p:nvPr/>
        </p:nvSpPr>
        <p:spPr bwMode="auto">
          <a:xfrm>
            <a:off x="6858016" y="4286256"/>
            <a:ext cx="2143140" cy="200026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es-AR">
              <a:solidFill>
                <a:schemeClr val="tx1"/>
              </a:solidFill>
            </a:endParaRPr>
          </a:p>
        </p:txBody>
      </p:sp>
      <p:pic>
        <p:nvPicPr>
          <p:cNvPr id="63498" name="Picture 10" descr="Stop Sig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214" y="5357826"/>
            <a:ext cx="597221" cy="857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349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5378169"/>
            <a:ext cx="1071570" cy="9083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37 Rectángulo redondeado"/>
          <p:cNvSpPr/>
          <p:nvPr/>
        </p:nvSpPr>
        <p:spPr bwMode="auto">
          <a:xfrm>
            <a:off x="857224" y="4286256"/>
            <a:ext cx="2143140" cy="20002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es-AR">
              <a:solidFill>
                <a:schemeClr val="tx1"/>
              </a:solidFill>
            </a:endParaRPr>
          </a:p>
        </p:txBody>
      </p:sp>
      <p:sp>
        <p:nvSpPr>
          <p:cNvPr id="49" name="1 Título"/>
          <p:cNvSpPr>
            <a:spLocks noGrp="1"/>
          </p:cNvSpPr>
          <p:nvPr>
            <p:ph type="title"/>
          </p:nvPr>
        </p:nvSpPr>
        <p:spPr>
          <a:xfrm>
            <a:off x="762000" y="428625"/>
            <a:ext cx="7924800" cy="5714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MX" sz="2400" dirty="0" smtClean="0">
                <a:solidFill>
                  <a:schemeClr val="accent2"/>
                </a:solidFill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lang="es-MX" sz="3600" dirty="0" smtClean="0">
                <a:solidFill>
                  <a:schemeClr val="accent2"/>
                </a:solidFill>
                <a:latin typeface="Bauhaus 93" panose="04030905020B02020C02" pitchFamily="82" charset="0"/>
                <a:ea typeface="+mn-ea"/>
                <a:cs typeface="Calibri" pitchFamily="34" charset="0"/>
              </a:rPr>
              <a:t>Comunicación</a:t>
            </a:r>
            <a:endParaRPr lang="es-AR" sz="3600" dirty="0">
              <a:solidFill>
                <a:schemeClr val="accent2"/>
              </a:solidFill>
              <a:latin typeface="Bauhaus 93" panose="04030905020B02020C02" pitchFamily="82" charset="0"/>
              <a:cs typeface="Calibri" pitchFamily="34" charset="0"/>
            </a:endParaRPr>
          </a:p>
        </p:txBody>
      </p:sp>
      <p:sp>
        <p:nvSpPr>
          <p:cNvPr id="10251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B6FC29-30BF-4D9D-9F85-0BCDD1D97D36}" type="slidenum">
              <a:rPr lang="es-AR" altLang="es-AR" sz="1800">
                <a:solidFill>
                  <a:schemeClr val="bg1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s-AR" altLang="es-AR" sz="1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770980218"/>
              </p:ext>
            </p:extLst>
          </p:nvPr>
        </p:nvGraphicFramePr>
        <p:xfrm>
          <a:off x="928662" y="1647197"/>
          <a:ext cx="7358088" cy="1710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62000" y="1113835"/>
            <a:ext cx="4572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AR" sz="1800" b="0" i="1" dirty="0">
                <a:solidFill>
                  <a:schemeClr val="accent6">
                    <a:lumMod val="75000"/>
                  </a:schemeClr>
                </a:solidFill>
                <a:latin typeface="Bauhaus 93" panose="04030905020B02020C02" pitchFamily="82" charset="0"/>
                <a:cs typeface="Calibri" pitchFamily="34" charset="0"/>
              </a:rPr>
              <a:t>¿Qué es un código de comunicación?</a:t>
            </a:r>
          </a:p>
        </p:txBody>
      </p:sp>
      <p:sp>
        <p:nvSpPr>
          <p:cNvPr id="10" name="9 Rectángulo redondeado"/>
          <p:cNvSpPr/>
          <p:nvPr/>
        </p:nvSpPr>
        <p:spPr bwMode="auto">
          <a:xfrm>
            <a:off x="4051384" y="3107527"/>
            <a:ext cx="1357322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AR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Tipos de códigos</a:t>
            </a:r>
          </a:p>
        </p:txBody>
      </p:sp>
      <p:sp>
        <p:nvSpPr>
          <p:cNvPr id="12" name="11 Rectángulo redondeado"/>
          <p:cNvSpPr/>
          <p:nvPr/>
        </p:nvSpPr>
        <p:spPr bwMode="auto">
          <a:xfrm>
            <a:off x="7215206" y="6215058"/>
            <a:ext cx="1500198" cy="500066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s-A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s-AR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 Verbales</a:t>
            </a:r>
          </a:p>
        </p:txBody>
      </p:sp>
      <p:pic>
        <p:nvPicPr>
          <p:cNvPr id="63494" name="Picture 6" descr="Happy Ball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29586" y="4357694"/>
            <a:ext cx="785842" cy="785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3504" name="Picture 16" descr="Vintage fountain pen 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28662" y="4381507"/>
            <a:ext cx="1785950" cy="119063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3502" name="Picture 14" descr="Abstract shap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85918" y="5143532"/>
            <a:ext cx="1142988" cy="11429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10 Rectángulo redondeado"/>
          <p:cNvSpPr/>
          <p:nvPr/>
        </p:nvSpPr>
        <p:spPr bwMode="auto">
          <a:xfrm>
            <a:off x="1357290" y="6215082"/>
            <a:ext cx="1214446" cy="500066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s-A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s-AR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Verbales</a:t>
            </a:r>
          </a:p>
        </p:txBody>
      </p:sp>
      <p:sp>
        <p:nvSpPr>
          <p:cNvPr id="10274" name="23 Rectángulo"/>
          <p:cNvSpPr>
            <a:spLocks noChangeArrowheads="1"/>
          </p:cNvSpPr>
          <p:nvPr/>
        </p:nvSpPr>
        <p:spPr bwMode="auto">
          <a:xfrm>
            <a:off x="7500938" y="0"/>
            <a:ext cx="1571625" cy="10001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2000"/>
          </a:p>
        </p:txBody>
      </p:sp>
      <p:sp>
        <p:nvSpPr>
          <p:cNvPr id="9" name="Flecha izquierda, derecha y arriba 8"/>
          <p:cNvSpPr/>
          <p:nvPr/>
        </p:nvSpPr>
        <p:spPr>
          <a:xfrm>
            <a:off x="3000363" y="3929063"/>
            <a:ext cx="3811931" cy="2231311"/>
          </a:xfrm>
          <a:prstGeom prst="leftRightUpArrow">
            <a:avLst>
              <a:gd name="adj1" fmla="val 13823"/>
              <a:gd name="adj2" fmla="val 25000"/>
              <a:gd name="adj3" fmla="val 25000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879987" y="4276027"/>
            <a:ext cx="1170533" cy="1286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500"/>
                            </p:stCondLst>
                            <p:childTnLst>
                              <p:par>
                                <p:cTn id="5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500"/>
                            </p:stCondLst>
                            <p:childTnLst>
                              <p:par>
                                <p:cTn id="8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500"/>
                            </p:stCondLst>
                            <p:childTnLst>
                              <p:par>
                                <p:cTn id="9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  <p:bldGraphic spid="6" grpId="0">
        <p:bldAsOne/>
      </p:bldGraphic>
      <p:bldP spid="7" grpId="0"/>
      <p:bldP spid="10" grpId="0" animBg="1"/>
      <p:bldP spid="12" grpId="0" animBg="1"/>
      <p:bldP spid="11" grpId="0" animBg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ENDQ0NDQyIvPg0KCQk8dWljb2xvciBuYW1lPSJnbG93IiB2YWx1ZT0iMHgzNUQzMzQiLz4NCgkJPHVpY29sb3IgbmFtZT0idGV4dCIgdmFsdWU9IjB4MDAwMDAwIi8+DQoJCTx1aWNvbG9yIG5hbWU9ImxpZ2h0IiB2YWx1ZT0iMHg4RjhGOEYiLz4NCgkJPHVpY29sb3IgbmFtZT0ic2hhZG93IiB2YWx1ZT0iMHhGRkZGRkYiLz4NCgkJPHVpY29sb3IgbmFtZT0iYmFja2dyb3VuZCIgdmFsdWU9IjB4OEY4RjhG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MMPROD_UIDATA" val="&lt;database version=&quot;7.0&quot;&gt;&lt;object type=&quot;1&quot; unique_id=&quot;10001&quot;&gt;&lt;property id=&quot;20141&quot; value=&quot;OA_ejemplo&quot;/&gt;&lt;property id=&quot;20144&quot; value=&quot;0&quot;/&gt;&lt;property id=&quot;20146&quot; value=&quot;0&quot;/&gt;&lt;property id=&quot;20147&quot; value=&quot;0&quot;/&gt;&lt;property id=&quot;20148&quot; value=&quot;30&quot;/&gt;&lt;property id=&quot;20180&quot; value=&quot;1&quot;/&gt;&lt;property id=&quot;20181&quot; value=&quot;1&quot;/&gt;&lt;property id=&quot;20182&quot; value=&quot;0&quot;/&gt;&lt;property id=&quot;20183&quot; value=&quot;1&quot;/&gt;&lt;property id=&quot;20184&quot; value=&quot;7&quot;/&gt;&lt;property id=&quot;20224&quot; value=&quot;C:\Documents and Settings\Administrador\Escritorio&quot;/&gt;&lt;property id=&quot;20250&quot; value=&quot;0&quot;/&gt;&lt;property id=&quot;20251&quot; value=&quot;1&quot;/&gt;&lt;property id=&quot;20259&quot; value=&quot;0&quot;/&gt;&lt;object type=&quot;8&quot; unique_id=&quot;10002&quot;&gt;&lt;/object&gt;&lt;object type=&quot;10&quot; unique_id=&quot;10003&quot;&gt;&lt;object type=&quot;11&quot; unique_id=&quot;10004&quot;&gt;&lt;property id=&quot;20180&quot; value=&quot;1&quot;/&gt;&lt;/object&gt;&lt;/object&gt;&lt;object type=&quot;2&quot; unique_id=&quot;10248&quot;&gt;&lt;object type=&quot;3&quot; unique_id=&quot;10249&quot;&gt;&lt;property id=&quot;20148&quot; value=&quot;5&quot;/&gt;&lt;property id=&quot;20300&quot; value=&quot;Diapositiva 1 - &amp;quot;La importancia de la comunicación&amp;quot;&quot;/&gt;&lt;property id=&quot;20307&quot; value=&quot;256&quot;/&gt;&lt;/object&gt;&lt;object type=&quot;3&quot; unique_id=&quot;10250&quot;&gt;&lt;property id=&quot;20148&quot; value=&quot;5&quot;/&gt;&lt;property id=&quot;20300&quot; value=&quot;Diapositiva 2 - &amp;quot;Introducción&amp;quot;&quot;/&gt;&lt;property id=&quot;20307&quot; value=&quot;412&quot;/&gt;&lt;/object&gt;&lt;object type=&quot;3&quot; unique_id=&quot;10251&quot;&gt;&lt;property id=&quot;20148&quot; value=&quot;5&quot;/&gt;&lt;property id=&quot;20300&quot; value=&quot;Diapositiva 3 - &amp;quot;Comunicación&amp;quot;&quot;/&gt;&lt;property id=&quot;20307&quot; value=&quot;411&quot;/&gt;&lt;/object&gt;&lt;object type=&quot;3&quot; unique_id=&quot;10252&quot;&gt;&lt;property id=&quot;20148&quot; value=&quot;5&quot;/&gt;&lt;property id=&quot;20300&quot; value=&quot;Diapositiva 4 - &amp;quot; Comunicación&amp;quot;&quot;/&gt;&lt;property id=&quot;20307&quot; value=&quot;402&quot;/&gt;&lt;/object&gt;&lt;object type=&quot;3&quot; unique_id=&quot;10253&quot;&gt;&lt;property id=&quot;20148&quot; value=&quot;5&quot;/&gt;&lt;property id=&quot;20300&quot; value=&quot;Diapositiva 5&quot;/&gt;&lt;property id=&quot;20307&quot; value=&quot;400&quot;/&gt;&lt;/object&gt;&lt;object type=&quot;3&quot; unique_id=&quot;10254&quot;&gt;&lt;property id=&quot;20148&quot; value=&quot;5&quot;/&gt;&lt;property id=&quot;20300&quot; value=&quot;Diapositiva 6 - &amp;quot;Actividades&amp;quot;&quot;/&gt;&lt;property id=&quot;20307&quot; value=&quot;417&quot;/&gt;&lt;/object&gt;&lt;object type=&quot;3&quot; unique_id=&quot;10255&quot;&gt;&lt;property id=&quot;20148&quot; value=&quot;5&quot;/&gt;&lt;property id=&quot;20300&quot; value=&quot;Diapositiva 7 - &amp;quot;Actividades&amp;quot;&quot;/&gt;&lt;property id=&quot;20307&quot; value=&quot;419&quot;/&gt;&lt;/object&gt;&lt;object type=&quot;3&quot; unique_id=&quot;10256&quot;&gt;&lt;property id=&quot;20148&quot; value=&quot;5&quot;/&gt;&lt;property id=&quot;20300&quot; value=&quot;Diapositiva 8&quot;/&gt;&lt;property id=&quot;20307&quot; value=&quot;403&quot;/&gt;&lt;/object&gt;&lt;object type=&quot;3&quot; unique_id=&quot;10257&quot;&gt;&lt;property id=&quot;20148&quot; value=&quot;5&quot;/&gt;&lt;property id=&quot;20300&quot; value=&quot;Diapositiva 9&quot;/&gt;&lt;property id=&quot;20307&quot; value=&quot;408&quot;/&gt;&lt;/object&gt;&lt;object type=&quot;3&quot; unique_id=&quot;10258&quot;&gt;&lt;property id=&quot;20148&quot; value=&quot;5&quot;/&gt;&lt;property id=&quot;20300&quot; value=&quot;Diapositiva 10&quot;/&gt;&lt;property id=&quot;20307&quot; value=&quot;407&quot;/&gt;&lt;/object&gt;&lt;object type=&quot;3&quot; unique_id=&quot;10259&quot;&gt;&lt;property id=&quot;20148&quot; value=&quot;5&quot;/&gt;&lt;property id=&quot;20300&quot; value=&quot;Diapositiva 11&quot;/&gt;&lt;property id=&quot;20307&quot; value=&quot;406&quot;/&gt;&lt;/object&gt;&lt;object type=&quot;3&quot; unique_id=&quot;10260&quot;&gt;&lt;property id=&quot;20148&quot; value=&quot;5&quot;/&gt;&lt;property id=&quot;20300&quot; value=&quot;Diapositiva 12 - &amp;quot;Actividades&amp;quot;&quot;/&gt;&lt;property id=&quot;20307&quot; value=&quot;418&quot;/&gt;&lt;/object&gt;&lt;object type=&quot;3&quot; unique_id=&quot;10261&quot;&gt;&lt;property id=&quot;20148&quot; value=&quot;5&quot;/&gt;&lt;property id=&quot;20300&quot; value=&quot;Diapositiva 13 - &amp;quot;Actividades&amp;quot;&quot;/&gt;&lt;property id=&quot;20307&quot; value=&quot;420&quot;/&gt;&lt;/object&gt;&lt;object type=&quot;3&quot; unique_id=&quot;10262&quot;&gt;&lt;property id=&quot;20148&quot; value=&quot;5&quot;/&gt;&lt;property id=&quot;20300&quot; value=&quot;Diapositiva 14&quot;/&gt;&lt;property id=&quot;20307&quot; value=&quot;409&quot;/&gt;&lt;/object&gt;&lt;object type=&quot;3&quot; unique_id=&quot;10263&quot;&gt;&lt;property id=&quot;20148&quot; value=&quot;5&quot;/&gt;&lt;property id=&quot;20300&quot; value=&quot;Diapositiva 15&quot;/&gt;&lt;property id=&quot;20307&quot; value=&quot;410&quot;/&gt;&lt;/object&gt;&lt;object type=&quot;3&quot; unique_id=&quot;10264&quot;&gt;&lt;property id=&quot;20148&quot; value=&quot;5&quot;/&gt;&lt;property id=&quot;20300&quot; value=&quot;Diapositiva 16 - &amp;quot;Evaluación&amp;quot;&quot;/&gt;&lt;property id=&quot;20307&quot; value=&quot;415&quot;/&gt;&lt;/object&gt;&lt;object type=&quot;3&quot; unique_id=&quot;10265&quot;&gt;&lt;property id=&quot;20148&quot; value=&quot;5&quot;/&gt;&lt;property id=&quot;20300&quot; value=&quot;Diapositiva 17 - &amp;quot;Evaluación&amp;quot;&quot;/&gt;&lt;property id=&quot;20307&quot; value=&quot;416&quot;/&gt;&lt;/object&gt;&lt;object type=&quot;3&quot; unique_id=&quot;10266&quot;&gt;&lt;property id=&quot;20148&quot; value=&quot;5&quot;/&gt;&lt;property id=&quot;20300&quot; value=&quot;Diapositiva 18&quot;/&gt;&lt;property id=&quot;20307&quot; value=&quot;399&quot;/&gt;&lt;/object&gt;&lt;/object&gt;&lt;/object&gt;&lt;/database&gt;"/>
  <p:tag name="SECTOMILLISECCONVERTED" val="1"/>
  <p:tag name="ARTICULATE_PROJECT_OPEN" val="0"/>
</p:tagLst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3359</TotalTime>
  <Words>41</Words>
  <Application>Microsoft Office PowerPoint</Application>
  <PresentationFormat>Presentación en pantalla (4:3)</PresentationFormat>
  <Paragraphs>9</Paragraphs>
  <Slides>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Baskerville Old Face</vt:lpstr>
      <vt:lpstr>Bauhaus 93</vt:lpstr>
      <vt:lpstr>Calibri</vt:lpstr>
      <vt:lpstr>Century Gothic</vt:lpstr>
      <vt:lpstr>Tw Cen MT</vt:lpstr>
      <vt:lpstr>Gota</vt:lpstr>
      <vt:lpstr>Fotografía de Photo Editor</vt:lpstr>
      <vt:lpstr> Comunicación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Tutoría y Diseño Instruccional en la Educación a Distancia</dc:title>
  <dc:creator>Pablo</dc:creator>
  <cp:lastModifiedBy>Paula Sambeth</cp:lastModifiedBy>
  <cp:revision>158</cp:revision>
  <dcterms:created xsi:type="dcterms:W3CDTF">2009-06-30T18:04:48Z</dcterms:created>
  <dcterms:modified xsi:type="dcterms:W3CDTF">2017-07-03T20:44:50Z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TC100690403082</vt:lpwstr>
  </property>
</Properties>
</file>