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07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3EA9AA-FE95-4A2B-9549-F1F11CD2AD02}" type="datetimeFigureOut">
              <a:rPr lang="es-MX" smtClean="0"/>
              <a:t>18/01/2017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15E85F-D242-4F12-A20E-788958DFDF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642918"/>
            <a:ext cx="7851648" cy="1071570"/>
          </a:xfrm>
        </p:spPr>
        <p:txBody>
          <a:bodyPr/>
          <a:lstStyle/>
          <a:p>
            <a:r>
              <a:rPr lang="es-MX" dirty="0" err="1" smtClean="0"/>
              <a:t>Eubacteria</a:t>
            </a:r>
            <a:r>
              <a:rPr lang="es-MX" dirty="0" smtClean="0"/>
              <a:t> o Bacteria </a:t>
            </a:r>
            <a:endParaRPr lang="es-MX" dirty="0"/>
          </a:p>
        </p:txBody>
      </p:sp>
      <p:pic>
        <p:nvPicPr>
          <p:cNvPr id="4" name="3 Imagen" descr="conjugation-contact-g.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000240"/>
            <a:ext cx="5429288" cy="41167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42852"/>
            <a:ext cx="7772400" cy="1362456"/>
          </a:xfrm>
        </p:spPr>
        <p:txBody>
          <a:bodyPr/>
          <a:lstStyle/>
          <a:p>
            <a:r>
              <a:rPr lang="es-MX" dirty="0" err="1" smtClean="0"/>
              <a:t>Caracteristicas</a:t>
            </a:r>
            <a:r>
              <a:rPr lang="es-MX" dirty="0" smtClean="0"/>
              <a:t> Generales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827862" cy="43577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Célula procariota.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Son pequeñas.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La mayor parte son unicelulares o forman colonias.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Casi todas tienen pared celular formada por peptidoglucanos.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Producen una capsula o capa viscosa que rodea la pared celular.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Tienen apéndices (pelos).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Se desplazan por medio de flagelos.</a:t>
            </a:r>
          </a:p>
          <a:p>
            <a:pPr>
              <a:buFont typeface="Wingdings" pitchFamily="2" charset="2"/>
              <a:buChar char="v"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7542110" cy="826380"/>
          </a:xfrm>
        </p:spPr>
        <p:txBody>
          <a:bodyPr/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</a:rPr>
              <a:t>Adaptaciones de las </a:t>
            </a:r>
            <a:r>
              <a:rPr lang="es-MX" sz="4400" dirty="0" err="1" smtClean="0">
                <a:solidFill>
                  <a:schemeClr val="accent1"/>
                </a:solidFill>
              </a:rPr>
              <a:t>Eubacterias</a:t>
            </a:r>
            <a:endParaRPr lang="es-MX" sz="4400" dirty="0">
              <a:solidFill>
                <a:schemeClr val="accent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1428736"/>
            <a:ext cx="7772400" cy="15097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Producción de endosporas (cubierta exterior dura y son resistentes a la desecación, agua hirviendo, entre otros).</a:t>
            </a:r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42910" y="264318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</a:t>
            </a:r>
            <a:r>
              <a:rPr lang="es-MX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abitad</a:t>
            </a:r>
            <a:endParaRPr lang="es-MX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2 Marcador de texto"/>
          <p:cNvSpPr txBox="1">
            <a:spLocks/>
          </p:cNvSpPr>
          <p:nvPr/>
        </p:nvSpPr>
        <p:spPr>
          <a:xfrm>
            <a:off x="714348" y="3357562"/>
            <a:ext cx="7929618" cy="314327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Heterótrofas</a:t>
            </a:r>
            <a:r>
              <a:rPr lang="es-MX" sz="2200" dirty="0" smtClean="0"/>
              <a:t> (necesitan moléculas orgánicas como fuente de energía).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Parasitas</a:t>
            </a:r>
            <a:r>
              <a:rPr kumimoji="0" lang="es-MX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(absorben nutrimentos de organismos vivos).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lang="es-MX" sz="2200" baseline="0" dirty="0" smtClean="0"/>
              <a:t>Saprofitas</a:t>
            </a:r>
            <a:r>
              <a:rPr lang="es-MX" sz="2200" dirty="0" smtClean="0"/>
              <a:t> (se alimentan de animales muertos o desechos orgánicos).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Autótrofas</a:t>
            </a:r>
            <a:r>
              <a:rPr kumimoji="0" lang="es-MX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fotosintéticas (energía solar debido a que poseen clorofila).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1362456"/>
          </a:xfrm>
        </p:spPr>
        <p:txBody>
          <a:bodyPr/>
          <a:lstStyle/>
          <a:p>
            <a:r>
              <a:rPr lang="es-MX" sz="4000" dirty="0" smtClean="0">
                <a:solidFill>
                  <a:srgbClr val="A07EC6"/>
                </a:solidFill>
              </a:rPr>
              <a:t>Metabolismo</a:t>
            </a:r>
            <a:endParaRPr lang="es-MX" sz="4000" dirty="0">
              <a:solidFill>
                <a:srgbClr val="A07EC6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7827862" cy="20102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La mayoría de las bacterias necesitan oxigeno para vivir (aerobios obligados).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Otras no utilizan oxigeno (anaerobios obligados).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Otro tipo sobrevive en ambos ambientes y poseen dos tipos de metabolismo (respiración y fermentación).</a:t>
            </a:r>
          </a:p>
          <a:p>
            <a:pPr>
              <a:buFont typeface="Wingdings" pitchFamily="2" charset="2"/>
              <a:buChar char="v"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342900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Reproducción</a:t>
            </a:r>
            <a:endParaRPr lang="es-MX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2 Marcador de texto"/>
          <p:cNvSpPr txBox="1">
            <a:spLocks/>
          </p:cNvSpPr>
          <p:nvPr/>
        </p:nvSpPr>
        <p:spPr>
          <a:xfrm>
            <a:off x="714348" y="4214818"/>
            <a:ext cx="7827862" cy="20102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s-MX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Asexual (se divide la célula).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lang="es-MX" sz="2200" baseline="0" dirty="0" smtClean="0"/>
              <a:t>Sexual</a:t>
            </a:r>
            <a:r>
              <a:rPr lang="es-MX" sz="2200" dirty="0" smtClean="0"/>
              <a:t> (por conjugación; la bacteria trasfiere todo o parte de su cromosoma a otra célula atreves de un puente llamado </a:t>
            </a:r>
            <a:r>
              <a:rPr lang="es-MX" sz="2200" dirty="0" err="1" smtClean="0"/>
              <a:t>pili</a:t>
            </a:r>
            <a:r>
              <a:rPr lang="es-MX" sz="2200" smtClean="0"/>
              <a:t>). </a:t>
            </a:r>
            <a:endPara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189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Eubacteria o Bacteria </vt:lpstr>
      <vt:lpstr>Caracteristicas Generales</vt:lpstr>
      <vt:lpstr>Adaptaciones de las Eubacterias</vt:lpstr>
      <vt:lpstr>Metabolismo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Eubacteria o Bacteria</dc:title>
  <dc:creator>Ady Cauich</dc:creator>
  <cp:lastModifiedBy>Usuario</cp:lastModifiedBy>
  <cp:revision>5</cp:revision>
  <dcterms:created xsi:type="dcterms:W3CDTF">2017-01-09T18:36:26Z</dcterms:created>
  <dcterms:modified xsi:type="dcterms:W3CDTF">2017-01-19T04:49:56Z</dcterms:modified>
</cp:coreProperties>
</file>