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43FF140-A391-404C-BC80-6304BF660D15}" type="datetimeFigureOut">
              <a:rPr lang="es-MX" smtClean="0"/>
              <a:t>19/01/2017</a:t>
            </a:fld>
            <a:endParaRPr lang="es-MX"/>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MX"/>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4765BC4-2F8F-404E-B1D6-97F6E3D05E34}" type="slidenum">
              <a:rPr lang="es-MX" smtClean="0"/>
              <a:t>‹Nº›</a:t>
            </a:fld>
            <a:endParaRPr lang="es-MX"/>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43FF140-A391-404C-BC80-6304BF660D15}" type="datetimeFigureOut">
              <a:rPr lang="es-MX" smtClean="0"/>
              <a:t>19/01/2017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4765BC4-2F8F-404E-B1D6-97F6E3D05E34}" type="slidenum">
              <a:rPr lang="es-MX" smtClean="0"/>
              <a:t>‹Nº›</a:t>
            </a:fld>
            <a:endParaRPr lang="es-MX"/>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43FF140-A391-404C-BC80-6304BF660D15}" type="datetimeFigureOut">
              <a:rPr lang="es-MX" smtClean="0"/>
              <a:t>19/01/2017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4765BC4-2F8F-404E-B1D6-97F6E3D05E34}" type="slidenum">
              <a:rPr lang="es-MX" smtClean="0"/>
              <a:t>‹Nº›</a:t>
            </a:fld>
            <a:endParaRPr lang="es-MX"/>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43FF140-A391-404C-BC80-6304BF660D15}" type="datetimeFigureOut">
              <a:rPr lang="es-MX" smtClean="0"/>
              <a:t>19/01/2017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4765BC4-2F8F-404E-B1D6-97F6E3D05E34}" type="slidenum">
              <a:rPr lang="es-MX" smtClean="0"/>
              <a:t>‹Nº›</a:t>
            </a:fld>
            <a:endParaRPr lang="es-MX"/>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43FF140-A391-404C-BC80-6304BF660D15}" type="datetimeFigureOut">
              <a:rPr lang="es-MX" smtClean="0"/>
              <a:t>19/01/2017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4765BC4-2F8F-404E-B1D6-97F6E3D05E34}"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43FF140-A391-404C-BC80-6304BF660D15}" type="datetimeFigureOut">
              <a:rPr lang="es-MX" smtClean="0"/>
              <a:t>19/01/2017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4765BC4-2F8F-404E-B1D6-97F6E3D05E34}" type="slidenum">
              <a:rPr lang="es-MX" smtClean="0"/>
              <a:t>‹Nº›</a:t>
            </a:fld>
            <a:endParaRPr lang="es-MX"/>
          </a:p>
        </p:txBody>
      </p:sp>
      <p:sp>
        <p:nvSpPr>
          <p:cNvPr id="12" name="Title 1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43FF140-A391-404C-BC80-6304BF660D15}" type="datetimeFigureOut">
              <a:rPr lang="es-MX" smtClean="0"/>
              <a:t>19/01/2017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4765BC4-2F8F-404E-B1D6-97F6E3D05E34}" type="slidenum">
              <a:rPr lang="es-MX" smtClean="0"/>
              <a:t>‹Nº›</a:t>
            </a:fld>
            <a:endParaRPr lang="es-MX"/>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43FF140-A391-404C-BC80-6304BF660D15}" type="datetimeFigureOut">
              <a:rPr lang="es-MX" smtClean="0"/>
              <a:t>19/01/2017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4765BC4-2F8F-404E-B1D6-97F6E3D05E34}" type="slidenum">
              <a:rPr lang="es-MX" smtClean="0"/>
              <a:t>‹Nº›</a:t>
            </a:fld>
            <a:endParaRPr lang="es-MX"/>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FF140-A391-404C-BC80-6304BF660D15}" type="datetimeFigureOut">
              <a:rPr lang="es-MX" smtClean="0"/>
              <a:t>19/01/2017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4765BC4-2F8F-404E-B1D6-97F6E3D05E34}"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3FF140-A391-404C-BC80-6304BF660D15}" type="datetimeFigureOut">
              <a:rPr lang="es-MX" smtClean="0"/>
              <a:t>19/01/2017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4765BC4-2F8F-404E-B1D6-97F6E3D05E34}"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43FF140-A391-404C-BC80-6304BF660D15}" type="datetimeFigureOut">
              <a:rPr lang="es-MX" smtClean="0"/>
              <a:t>19/01/2017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4765BC4-2F8F-404E-B1D6-97F6E3D05E34}"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43FF140-A391-404C-BC80-6304BF660D15}" type="datetimeFigureOut">
              <a:rPr lang="es-MX" smtClean="0"/>
              <a:t>19/01/2017</a:t>
            </a:fld>
            <a:endParaRPr lang="es-MX"/>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MX"/>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4765BC4-2F8F-404E-B1D6-97F6E3D05E34}"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smtClean="0"/>
              <a:t>SISTEMA TEGUMENTARIO</a:t>
            </a:r>
            <a:endParaRPr lang="es-MX" dirty="0"/>
          </a:p>
        </p:txBody>
      </p:sp>
      <p:sp>
        <p:nvSpPr>
          <p:cNvPr id="3" name="2 Subtítulo"/>
          <p:cNvSpPr>
            <a:spLocks noGrp="1"/>
          </p:cNvSpPr>
          <p:nvPr>
            <p:ph type="subTitle" idx="1"/>
          </p:nvPr>
        </p:nvSpPr>
        <p:spPr/>
        <p:txBody>
          <a:bodyPr/>
          <a:lstStyle/>
          <a:p>
            <a:r>
              <a:rPr lang="es-MX" dirty="0" smtClean="0"/>
              <a:t>estafilococos</a:t>
            </a:r>
            <a:endParaRPr lang="es-MX" dirty="0"/>
          </a:p>
        </p:txBody>
      </p:sp>
    </p:spTree>
    <p:extLst>
      <p:ext uri="{BB962C8B-B14F-4D97-AF65-F5344CB8AC3E}">
        <p14:creationId xmlns:p14="http://schemas.microsoft.com/office/powerpoint/2010/main" val="1891729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2204864"/>
            <a:ext cx="7745505" cy="3877815"/>
          </a:xfrm>
        </p:spPr>
        <p:txBody>
          <a:bodyPr>
            <a:normAutofit/>
          </a:bodyPr>
          <a:lstStyle/>
          <a:p>
            <a:r>
              <a:rPr lang="es-MX" dirty="0" smtClean="0">
                <a:solidFill>
                  <a:schemeClr val="tx1"/>
                </a:solidFill>
              </a:rPr>
              <a:t>Estas bacterias afectan a dicho sistema  ya que algunos alimentos son contaminados </a:t>
            </a:r>
          </a:p>
          <a:p>
            <a:r>
              <a:rPr lang="es-MX" dirty="0" smtClean="0">
                <a:solidFill>
                  <a:schemeClr val="tx1"/>
                </a:solidFill>
              </a:rPr>
              <a:t>Causa en la piel una infección en la cual en algunos casos queda rojiza y se pone caliente</a:t>
            </a:r>
          </a:p>
          <a:p>
            <a:r>
              <a:rPr lang="es-MX" dirty="0" smtClean="0">
                <a:solidFill>
                  <a:schemeClr val="tx1"/>
                </a:solidFill>
              </a:rPr>
              <a:t>Afectan igual a estructuras anexas como: furúnculos, ántrax, </a:t>
            </a:r>
            <a:r>
              <a:rPr lang="es-MX" dirty="0" err="1" smtClean="0">
                <a:solidFill>
                  <a:schemeClr val="tx1"/>
                </a:solidFill>
              </a:rPr>
              <a:t>foliculitis</a:t>
            </a:r>
            <a:r>
              <a:rPr lang="es-MX" dirty="0" smtClean="0">
                <a:solidFill>
                  <a:schemeClr val="tx1"/>
                </a:solidFill>
              </a:rPr>
              <a:t>, </a:t>
            </a:r>
            <a:r>
              <a:rPr lang="es-MX" dirty="0" err="1" smtClean="0">
                <a:solidFill>
                  <a:schemeClr val="tx1"/>
                </a:solidFill>
              </a:rPr>
              <a:t>piodermitis</a:t>
            </a:r>
            <a:r>
              <a:rPr lang="es-MX" dirty="0" smtClean="0">
                <a:solidFill>
                  <a:schemeClr val="tx1"/>
                </a:solidFill>
              </a:rPr>
              <a:t>, impétigo ampollar y síndrome de la piel escaldada</a:t>
            </a:r>
            <a:endParaRPr lang="es-MX" dirty="0">
              <a:solidFill>
                <a:schemeClr val="tx1"/>
              </a:solidFill>
            </a:endParaRPr>
          </a:p>
        </p:txBody>
      </p:sp>
    </p:spTree>
    <p:extLst>
      <p:ext uri="{BB962C8B-B14F-4D97-AF65-F5344CB8AC3E}">
        <p14:creationId xmlns:p14="http://schemas.microsoft.com/office/powerpoint/2010/main" val="2566393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dirty="0"/>
              <a:t>Un forúnculo o furúnculo es una infección de la piel originada en un folículo piloso o glándula sebácea. También se conoce como un absceso, que es una infección localizada profundamente en la piel</a:t>
            </a:r>
          </a:p>
        </p:txBody>
      </p:sp>
      <p:sp>
        <p:nvSpPr>
          <p:cNvPr id="3" name="2 Título"/>
          <p:cNvSpPr>
            <a:spLocks noGrp="1"/>
          </p:cNvSpPr>
          <p:nvPr>
            <p:ph type="title"/>
          </p:nvPr>
        </p:nvSpPr>
        <p:spPr/>
        <p:txBody>
          <a:bodyPr/>
          <a:lstStyle/>
          <a:p>
            <a:r>
              <a:rPr lang="es-MX" dirty="0" smtClean="0"/>
              <a:t>FURUNCULOS</a:t>
            </a:r>
            <a:endParaRPr lang="es-MX" dirty="0"/>
          </a:p>
        </p:txBody>
      </p:sp>
    </p:spTree>
    <p:extLst>
      <p:ext uri="{BB962C8B-B14F-4D97-AF65-F5344CB8AC3E}">
        <p14:creationId xmlns:p14="http://schemas.microsoft.com/office/powerpoint/2010/main" val="115469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dirty="0"/>
              <a:t>La </a:t>
            </a:r>
            <a:r>
              <a:rPr lang="es-MX" dirty="0" err="1"/>
              <a:t>foliculitis</a:t>
            </a:r>
            <a:r>
              <a:rPr lang="es-MX" dirty="0"/>
              <a:t> es una inflamación de la superficie del folículo del pelo en la piel del cuerpo. Puede ocurrir en cualquier parte de la piel, pero es más común en la cara, el cuello, las nalgas y los muslos. </a:t>
            </a:r>
            <a:r>
              <a:rPr lang="es-MX" dirty="0" smtClean="0"/>
              <a:t>Esta finalmente llega a la papila folicular para que comience a producir el pus</a:t>
            </a:r>
            <a:endParaRPr lang="es-MX" dirty="0"/>
          </a:p>
        </p:txBody>
      </p:sp>
      <p:sp>
        <p:nvSpPr>
          <p:cNvPr id="3" name="2 Título"/>
          <p:cNvSpPr>
            <a:spLocks noGrp="1"/>
          </p:cNvSpPr>
          <p:nvPr>
            <p:ph type="title"/>
          </p:nvPr>
        </p:nvSpPr>
        <p:spPr/>
        <p:txBody>
          <a:bodyPr/>
          <a:lstStyle/>
          <a:p>
            <a:r>
              <a:rPr lang="es-MX" dirty="0" smtClean="0"/>
              <a:t>FOLICULITIS</a:t>
            </a:r>
            <a:endParaRPr lang="es-MX" dirty="0"/>
          </a:p>
        </p:txBody>
      </p:sp>
    </p:spTree>
    <p:extLst>
      <p:ext uri="{BB962C8B-B14F-4D97-AF65-F5344CB8AC3E}">
        <p14:creationId xmlns:p14="http://schemas.microsoft.com/office/powerpoint/2010/main" val="2986541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99247" y="1916832"/>
            <a:ext cx="7745505" cy="4680519"/>
          </a:xfrm>
        </p:spPr>
        <p:txBody>
          <a:bodyPr numCol="2">
            <a:noAutofit/>
          </a:bodyPr>
          <a:lstStyle/>
          <a:p>
            <a:r>
              <a:rPr lang="es-MX" sz="1600" dirty="0"/>
              <a:t>CLASIFICACION DE LAS   PIODERMITIS</a:t>
            </a:r>
          </a:p>
          <a:p>
            <a:r>
              <a:rPr lang="es-MX" sz="1600" dirty="0"/>
              <a:t>Puede ser por:</a:t>
            </a:r>
          </a:p>
          <a:p>
            <a:r>
              <a:rPr lang="es-MX" sz="1600" dirty="0"/>
              <a:t> </a:t>
            </a:r>
          </a:p>
          <a:p>
            <a:r>
              <a:rPr lang="es-MX" sz="1600" dirty="0"/>
              <a:t>I.- POR ACCION DIRECTA DEL MICROORGANISMO.- Puede ser:</a:t>
            </a:r>
          </a:p>
          <a:p>
            <a:r>
              <a:rPr lang="es-MX" sz="1600" dirty="0"/>
              <a:t>¨  Sin compromiso de los anexos,</a:t>
            </a:r>
          </a:p>
          <a:p>
            <a:r>
              <a:rPr lang="es-MX" sz="1600" dirty="0"/>
              <a:t>¨  Con afectación del folículo piloso, y</a:t>
            </a:r>
          </a:p>
          <a:p>
            <a:r>
              <a:rPr lang="es-MX" sz="1600" dirty="0"/>
              <a:t>¨  Con afectación de la uña.</a:t>
            </a:r>
          </a:p>
          <a:p>
            <a:r>
              <a:rPr lang="es-MX" sz="1600" dirty="0"/>
              <a:t> </a:t>
            </a:r>
          </a:p>
          <a:p>
            <a:r>
              <a:rPr lang="es-MX" sz="1600" dirty="0"/>
              <a:t>Sin compromiso de los anexos</a:t>
            </a:r>
          </a:p>
          <a:p>
            <a:r>
              <a:rPr lang="es-MX" sz="1600" dirty="0"/>
              <a:t>1.  Impétigo</a:t>
            </a:r>
          </a:p>
          <a:p>
            <a:r>
              <a:rPr lang="es-MX" sz="1600" dirty="0"/>
              <a:t>2.  Ectima</a:t>
            </a:r>
          </a:p>
          <a:p>
            <a:r>
              <a:rPr lang="es-MX" sz="1600" dirty="0"/>
              <a:t>3.  Erisipela y celulitis</a:t>
            </a:r>
          </a:p>
          <a:p>
            <a:r>
              <a:rPr lang="es-MX" sz="1600" dirty="0"/>
              <a:t>4.  Linfangitis.</a:t>
            </a:r>
          </a:p>
          <a:p>
            <a:r>
              <a:rPr lang="es-MX" sz="1600" dirty="0"/>
              <a:t>5.  Infecciones </a:t>
            </a:r>
            <a:r>
              <a:rPr lang="es-MX" sz="1600" dirty="0" err="1"/>
              <a:t>necrosantes</a:t>
            </a:r>
            <a:r>
              <a:rPr lang="es-MX" sz="1600" dirty="0"/>
              <a:t> de tejidos blandos</a:t>
            </a:r>
          </a:p>
          <a:p>
            <a:r>
              <a:rPr lang="es-MX" sz="1600" dirty="0"/>
              <a:t> </a:t>
            </a:r>
          </a:p>
          <a:p>
            <a:r>
              <a:rPr lang="es-MX" sz="1600" dirty="0"/>
              <a:t>Con afectación del folículo piloso</a:t>
            </a:r>
          </a:p>
          <a:p>
            <a:r>
              <a:rPr lang="es-MX" sz="1600" dirty="0"/>
              <a:t>1.   </a:t>
            </a:r>
            <a:r>
              <a:rPr lang="es-MX" sz="1600" dirty="0" err="1"/>
              <a:t>Foliculitis</a:t>
            </a:r>
            <a:r>
              <a:rPr lang="es-MX" sz="1600" dirty="0"/>
              <a:t> superficial</a:t>
            </a:r>
          </a:p>
          <a:p>
            <a:r>
              <a:rPr lang="es-MX" sz="1600" dirty="0"/>
              <a:t>2.   Forúnculo</a:t>
            </a:r>
          </a:p>
          <a:p>
            <a:r>
              <a:rPr lang="es-MX" sz="1600" dirty="0"/>
              <a:t>3.   </a:t>
            </a:r>
            <a:r>
              <a:rPr lang="es-MX" sz="1600" dirty="0" err="1"/>
              <a:t>Antrax</a:t>
            </a:r>
            <a:endParaRPr lang="es-MX" sz="1600" dirty="0"/>
          </a:p>
          <a:p>
            <a:r>
              <a:rPr lang="es-MX" sz="1600" dirty="0"/>
              <a:t>4.   Sicosis de la barba</a:t>
            </a:r>
          </a:p>
          <a:p>
            <a:r>
              <a:rPr lang="es-MX" sz="1600" dirty="0"/>
              <a:t>.</a:t>
            </a:r>
          </a:p>
          <a:p>
            <a:r>
              <a:rPr lang="es-MX" sz="1600" dirty="0"/>
              <a:t>Con afectación de la uña</a:t>
            </a:r>
          </a:p>
          <a:p>
            <a:r>
              <a:rPr lang="es-MX" sz="1600" dirty="0"/>
              <a:t>1.   Paroniquia</a:t>
            </a:r>
          </a:p>
          <a:p>
            <a:r>
              <a:rPr lang="es-MX" sz="1600" dirty="0"/>
              <a:t> </a:t>
            </a:r>
          </a:p>
          <a:p>
            <a:r>
              <a:rPr lang="es-MX" sz="1600" dirty="0"/>
              <a:t>II.- POR ACCIÓN  DE LAS TOXINAS BACTERIANAS.- Comprende:</a:t>
            </a:r>
          </a:p>
          <a:p>
            <a:r>
              <a:rPr lang="es-MX" sz="1600" dirty="0"/>
              <a:t>1.   Síndrome estafilocócico de la piel escaldada</a:t>
            </a:r>
          </a:p>
          <a:p>
            <a:r>
              <a:rPr lang="es-MX" sz="1600" dirty="0"/>
              <a:t>2.   Escarlatina</a:t>
            </a:r>
          </a:p>
          <a:p>
            <a:r>
              <a:rPr lang="es-MX" sz="1600" dirty="0"/>
              <a:t>3.   Síndrome del shock tóxico</a:t>
            </a:r>
          </a:p>
        </p:txBody>
      </p:sp>
      <p:sp>
        <p:nvSpPr>
          <p:cNvPr id="3" name="2 Título"/>
          <p:cNvSpPr>
            <a:spLocks noGrp="1"/>
          </p:cNvSpPr>
          <p:nvPr>
            <p:ph type="title"/>
          </p:nvPr>
        </p:nvSpPr>
        <p:spPr/>
        <p:txBody>
          <a:bodyPr/>
          <a:lstStyle/>
          <a:p>
            <a:r>
              <a:rPr lang="es-MX" dirty="0" smtClean="0"/>
              <a:t>PIODERMITIS</a:t>
            </a:r>
            <a:endParaRPr lang="es-MX" dirty="0"/>
          </a:p>
        </p:txBody>
      </p:sp>
    </p:spTree>
    <p:extLst>
      <p:ext uri="{BB962C8B-B14F-4D97-AF65-F5344CB8AC3E}">
        <p14:creationId xmlns:p14="http://schemas.microsoft.com/office/powerpoint/2010/main" val="374271868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oné">
  <a:themeElements>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arton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on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22</TotalTime>
  <Words>282</Words>
  <Application>Microsoft Office PowerPoint</Application>
  <PresentationFormat>Presentación en pantalla (4:3)</PresentationFormat>
  <Paragraphs>38</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Cartoné</vt:lpstr>
      <vt:lpstr>SISTEMA TEGUMENTARIO</vt:lpstr>
      <vt:lpstr>Presentación de PowerPoint</vt:lpstr>
      <vt:lpstr>FURUNCULOS</vt:lpstr>
      <vt:lpstr>FOLICULITIS</vt:lpstr>
      <vt:lpstr>PIODERMITIS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TEGUMENTARIO</dc:title>
  <dc:creator>Usuario</dc:creator>
  <cp:lastModifiedBy>Usuario</cp:lastModifiedBy>
  <cp:revision>4</cp:revision>
  <dcterms:created xsi:type="dcterms:W3CDTF">2017-01-20T05:22:45Z</dcterms:created>
  <dcterms:modified xsi:type="dcterms:W3CDTF">2017-01-20T05:45:05Z</dcterms:modified>
</cp:coreProperties>
</file>