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E6FB77-F0F5-42DA-A27F-DA280EE4E959}" type="datetimeFigureOut">
              <a:rPr lang="es-MX" smtClean="0"/>
              <a:t>20/01/2017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802DDD-A185-4EBA-8136-59041AE7946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692696"/>
            <a:ext cx="7175351" cy="1793167"/>
          </a:xfrm>
        </p:spPr>
        <p:txBody>
          <a:bodyPr/>
          <a:lstStyle/>
          <a:p>
            <a:r>
              <a:rPr lang="es-MX" dirty="0" smtClean="0"/>
              <a:t>SISTEMA URINARIO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3140968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 se produce en la vejiga, el paciente sentirá presión en la región pélvica, dolor en la parte baja del abdomen y tendrá una fiebre leve. Si la infección es en la uretra, notará sensación de ardor al orinar. Cuando afecte a los riñones, los síntomas que notará serán: dolor en la espalda y el costado, fiebre alta, temblores y escalofríos, náuseas y, posiblemente, vómitos.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399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556792"/>
            <a:ext cx="7632848" cy="43388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MX" dirty="0"/>
              <a:t>Tipos de infecciones del tracto urinario</a:t>
            </a:r>
          </a:p>
          <a:p>
            <a:r>
              <a:rPr lang="es-MX" dirty="0"/>
              <a:t>Las infecciones del tracto urinario ocurren cuando cualquier parte de este se inflama. El tipo más común de infección es la uretritis, o inflamación de la uretra, que es el tubo por el que la orina sale de la vejiga. La uretritis puede empeorar y convertirse en cistitis, o infección de la vejiga. Si la cistitis no es tratada, puede convertirse en una </a:t>
            </a:r>
            <a:r>
              <a:rPr lang="es-MX" dirty="0" err="1"/>
              <a:t>pielonefritis</a:t>
            </a:r>
            <a:r>
              <a:rPr lang="es-MX" dirty="0"/>
              <a:t>, que es una infección de los riñones y los uréteres. De los tres tipos de infecciones del tracto urinario, la </a:t>
            </a:r>
            <a:r>
              <a:rPr lang="es-MX" dirty="0" err="1"/>
              <a:t>pielonefritis</a:t>
            </a:r>
            <a:r>
              <a:rPr lang="es-MX" dirty="0"/>
              <a:t> es la más grave y la que presenta más complicaciones.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355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49297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MX" dirty="0" err="1"/>
              <a:t>Staphylococcus</a:t>
            </a:r>
            <a:r>
              <a:rPr lang="es-MX" dirty="0"/>
              <a:t> </a:t>
            </a:r>
            <a:r>
              <a:rPr lang="es-MX" dirty="0" err="1"/>
              <a:t>Saprophyticus</a:t>
            </a:r>
            <a:endParaRPr lang="es-MX" dirty="0"/>
          </a:p>
          <a:p>
            <a:r>
              <a:rPr lang="es-MX" dirty="0"/>
              <a:t>T</a:t>
            </a:r>
            <a:r>
              <a:rPr lang="es-MX" dirty="0" smtClean="0"/>
              <a:t>odas </a:t>
            </a:r>
            <a:r>
              <a:rPr lang="es-MX" dirty="0"/>
              <a:t>comienzan cuando una bacteria se introduce en la uretra. El </a:t>
            </a:r>
            <a:r>
              <a:rPr lang="es-MX" dirty="0" err="1"/>
              <a:t>staphylococcus</a:t>
            </a:r>
            <a:r>
              <a:rPr lang="es-MX" dirty="0"/>
              <a:t> </a:t>
            </a:r>
            <a:r>
              <a:rPr lang="es-MX" dirty="0" err="1"/>
              <a:t>saprophyticus</a:t>
            </a:r>
            <a:r>
              <a:rPr lang="es-MX" dirty="0"/>
              <a:t> es una especie de bacteria estafilococo, por lo que se encuentra normalmente en la piel. Puede propagarse fácilmente en la uretra mediante las relaciones sexuales o el contacto normal. La mayor parte del tiempo tu sistema inmune se enfrenta a bacterias extrañas, pero cuando falla, las bacterias pueden comenzar a reproducirse y propagarse, causando una infección.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615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75656" y="1412776"/>
            <a:ext cx="5637010" cy="4482519"/>
          </a:xfrm>
        </p:spPr>
        <p:txBody>
          <a:bodyPr/>
          <a:lstStyle/>
          <a:p>
            <a:r>
              <a:rPr lang="es-MX" dirty="0" smtClean="0"/>
              <a:t>Generalmente se pueden dar 2 enfermedades más comunes:</a:t>
            </a:r>
          </a:p>
          <a:p>
            <a:r>
              <a:rPr lang="es-MX" smtClean="0"/>
              <a:t>Prostatitis: La </a:t>
            </a:r>
            <a:r>
              <a:rPr lang="es-MX" dirty="0"/>
              <a:t>prostatitis es la hinchazón de la glándula prostática. El tejido prostático se inflama. Este problema puede ser causado por una infección con bacterias</a:t>
            </a:r>
            <a:r>
              <a:rPr lang="es-MX" dirty="0" smtClean="0"/>
              <a:t>.</a:t>
            </a:r>
          </a:p>
          <a:p>
            <a:r>
              <a:rPr lang="es-MX" dirty="0"/>
              <a:t>Nefritis: Inflamación de los tejidos del riñón.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516248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318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Transmisión de listas</vt:lpstr>
      <vt:lpstr>SISTEMA URINARIO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URINARIO</dc:title>
  <dc:creator>Usuario</dc:creator>
  <cp:lastModifiedBy>Usuario</cp:lastModifiedBy>
  <cp:revision>2</cp:revision>
  <dcterms:created xsi:type="dcterms:W3CDTF">2017-01-20T06:11:29Z</dcterms:created>
  <dcterms:modified xsi:type="dcterms:W3CDTF">2017-01-20T06:23:49Z</dcterms:modified>
</cp:coreProperties>
</file>