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.educacion.es/multidisciplinar/itfor/web/sites/default/files/recursos/lacelulapartesyclasificacion/html/ayuda.html" TargetMode="External"/><Relationship Id="rId2" Type="http://schemas.openxmlformats.org/officeDocument/2006/relationships/hyperlink" Target="http://www.xtec.cat/~jcruz/orientador_educatiu/orientador_educatiu/copetencies_basiqu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eib.caib.es/Normativa/Curriculum_IB/primaria_lomce/curriculum_ciencies_naturals.pdf" TargetMode="External"/><Relationship Id="rId5" Type="http://schemas.openxmlformats.org/officeDocument/2006/relationships/hyperlink" Target="https://www.youtube.com/watch?v=6sZiURtKBN8" TargetMode="External"/><Relationship Id="rId4" Type="http://schemas.openxmlformats.org/officeDocument/2006/relationships/hyperlink" Target="http://es.slideshare.net/andresamenabarfigueroa/secuencia-didctica-la-clula-como-unidad-estru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280920" cy="5688632"/>
          </a:xfrm>
        </p:spPr>
        <p:txBody>
          <a:bodyPr>
            <a:normAutofit fontScale="25000" lnSpcReduction="20000"/>
          </a:bodyPr>
          <a:lstStyle/>
          <a:p>
            <a:r>
              <a:rPr lang="es-E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BIBLIOGRAFIA</a:t>
            </a:r>
            <a:endParaRPr lang="es-ES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Cruz, J.M. (2012). </a:t>
            </a:r>
            <a:r>
              <a:rPr lang="es-E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6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professorat</a:t>
            </a:r>
            <a:r>
              <a:rPr lang="es-E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especialista en </a:t>
            </a:r>
            <a:r>
              <a:rPr lang="es-ES" sz="6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orientació</a:t>
            </a:r>
            <a:r>
              <a:rPr lang="es-E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educativa. 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Catalunya: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Xarxa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Telemàtica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Educativa de Catalunya.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Recuperat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de: </a:t>
            </a:r>
            <a:r>
              <a:rPr lang="es-ES" sz="6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http://www.xtec.cat/~jcruz/orientador_educatiu/orientador_educatiu/copetencies_basiques.htm</a:t>
            </a: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Ministerio de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Educació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Cultura y Deporte. </a:t>
            </a:r>
            <a:r>
              <a:rPr lang="es-ES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célula: partes y clasificación.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Madrid: Gobierno de España.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Recuperat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de: </a:t>
            </a:r>
            <a:r>
              <a:rPr lang="es-ES" sz="6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http://recursostic.educacion.es/multidisciplinar/itfor/web/sites/default/files/recursos/lacelulapartesyclasificacion/html/ayuda.html</a:t>
            </a: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Amenábar. A. (2014). Enseñanza del concepto de célula como unidad funcional y estructural de los seres vivos.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Recuperat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de: </a:t>
            </a:r>
            <a:r>
              <a:rPr lang="es-ES" sz="6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http://es.slideshare.net/andresamenabarfigueroa/secuencia-didctica-la-clula-como-unidad-estruc</a:t>
            </a: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Videoprofe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]. (2013,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9). La célula.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Recuperat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de: </a:t>
            </a:r>
            <a:r>
              <a:rPr lang="es-ES" sz="6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https://www.youtube.com/watch?v=6sZiURtKBN8</a:t>
            </a: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Annex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Decret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32/2014, 18 de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juliol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s’estableix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 currículum de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primària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les Illes Balears.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Bolletí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Oficial de les Illes Balears. Illes Balears, 18 de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juliol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2014. </a:t>
            </a:r>
            <a:r>
              <a:rPr lang="es-ES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Recuperat</a:t>
            </a:r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de: </a:t>
            </a:r>
            <a:r>
              <a:rPr lang="es-ES" sz="6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http://weib.caib.es/Normativa/Curriculum_IB/primaria_lomce/curriculum_ciencies_naturals.pdf</a:t>
            </a: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ca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Xisca BC</dc:creator>
  <cp:lastModifiedBy>xisca</cp:lastModifiedBy>
  <cp:revision>1</cp:revision>
  <dcterms:created xsi:type="dcterms:W3CDTF">2016-12-01T11:59:54Z</dcterms:created>
  <dcterms:modified xsi:type="dcterms:W3CDTF">2016-12-01T12:01:08Z</dcterms:modified>
</cp:coreProperties>
</file>