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r>
              <a:rPr lang="ca-ES" sz="2800" dirty="0" smtClean="0">
                <a:latin typeface="Times New Roman" pitchFamily="18" charset="0"/>
                <a:cs typeface="Times New Roman" pitchFamily="18" charset="0"/>
              </a:rPr>
              <a:t>OBJECTIUS</a:t>
            </a:r>
            <a:endParaRPr lang="ca-E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776864" cy="3672408"/>
          </a:xfrm>
        </p:spPr>
        <p:txBody>
          <a:bodyPr>
            <a:noAutofit/>
          </a:bodyPr>
          <a:lstStyle/>
          <a:p>
            <a:pPr algn="l" fontAlgn="base">
              <a:buFont typeface="Arial" pitchFamily="34" charset="0"/>
              <a:buChar char="•"/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Comprendre la teoria cel·lular</a:t>
            </a:r>
          </a:p>
          <a:p>
            <a:pPr algn="l" fontAlgn="base">
              <a:buFont typeface="Arial" pitchFamily="34" charset="0"/>
              <a:buChar char="•"/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Entendre el concepte de cèl·lula</a:t>
            </a:r>
          </a:p>
          <a:p>
            <a:pPr algn="l" fontAlgn="base">
              <a:buFont typeface="Arial" pitchFamily="34" charset="0"/>
              <a:buChar char="•"/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Conèixer les funcions de les cèl·lules</a:t>
            </a:r>
          </a:p>
          <a:p>
            <a:pPr algn="l" fontAlgn="base">
              <a:buFont typeface="Arial" pitchFamily="34" charset="0"/>
              <a:buChar char="•"/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Conèixer el nivell d’organització cel·lular i les </a:t>
            </a: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seves característiques </a:t>
            </a: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principals</a:t>
            </a:r>
          </a:p>
          <a:p>
            <a:pPr algn="l" fontAlgn="base">
              <a:buFont typeface="Arial" pitchFamily="34" charset="0"/>
              <a:buChar char="•"/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Esbrinar com s’ha passat de la </a:t>
            </a:r>
            <a:r>
              <a:rPr lang="ca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cel·lula</a:t>
            </a: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procariota a la </a:t>
            </a:r>
            <a:r>
              <a:rPr lang="ca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cel·lula</a:t>
            </a: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eucariota ( </a:t>
            </a:r>
            <a:r>
              <a:rPr lang="ca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endosimbiosi</a:t>
            </a: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fontAlgn="base">
              <a:buFont typeface="Arial" pitchFamily="34" charset="0"/>
              <a:buChar char="•"/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Conèixer el microscopi i les seves característiques</a:t>
            </a:r>
          </a:p>
          <a:p>
            <a:pPr algn="l" fontAlgn="base">
              <a:buFont typeface="Arial" pitchFamily="34" charset="0"/>
              <a:buChar char="•"/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Diferenciar entre una organització pluricel·lular i una organització unicel·lular</a:t>
            </a:r>
          </a:p>
          <a:p>
            <a:pPr algn="l" fontAlgn="base">
              <a:buFont typeface="Arial" pitchFamily="34" charset="0"/>
              <a:buChar char="•"/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Diferenciar entre una cèl·lula animal i una cèl·lula vegetal</a:t>
            </a:r>
          </a:p>
          <a:p>
            <a:pPr algn="l" fontAlgn="base">
              <a:buFont typeface="Arial" pitchFamily="34" charset="0"/>
              <a:buChar char="•"/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Entendre el cicle cel·lular </a:t>
            </a:r>
          </a:p>
          <a:p>
            <a:pPr algn="l">
              <a:buFont typeface="Arial" pitchFamily="34" charset="0"/>
              <a:buChar char="•"/>
            </a:pPr>
            <a:endParaRPr lang="ca-E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OBJECTIUS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OBJECTIUS</dc:title>
  <dc:creator>Xisca BC</dc:creator>
  <cp:lastModifiedBy>xisca</cp:lastModifiedBy>
  <cp:revision>2</cp:revision>
  <dcterms:created xsi:type="dcterms:W3CDTF">2016-11-21T17:34:10Z</dcterms:created>
  <dcterms:modified xsi:type="dcterms:W3CDTF">2016-12-01T10:20:13Z</dcterms:modified>
</cp:coreProperties>
</file>