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2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pPr lvl="0">
                <a:spcBef>
                  <a:spcPts val="0"/>
                </a:spcBef>
                <a:buNone/>
              </a:pPr>
              <a:t>‹Nº›</a:t>
            </a:fld>
            <a:endParaRPr lang="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pPr lvl="0">
                <a:spcBef>
                  <a:spcPts val="0"/>
                </a:spcBef>
                <a:buNone/>
              </a:pPr>
              <a:t>‹Nº›</a:t>
            </a:fld>
            <a:endParaRPr lang="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pPr lvl="0">
                <a:spcBef>
                  <a:spcPts val="0"/>
                </a:spcBef>
                <a:buNone/>
              </a:pPr>
              <a:t>‹Nº›</a:t>
            </a:fld>
            <a:endParaRPr lang="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pPr lvl="0">
                <a:spcBef>
                  <a:spcPts val="0"/>
                </a:spcBef>
                <a:buNone/>
              </a:pPr>
              <a:t>‹Nº›</a:t>
            </a:fld>
            <a:endParaRPr lang="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pPr lvl="0">
                <a:spcBef>
                  <a:spcPts val="0"/>
                </a:spcBef>
                <a:buNone/>
              </a:pPr>
              <a:t>‹Nº›</a:t>
            </a:fld>
            <a:endParaRPr lang="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pPr lvl="0">
                <a:spcBef>
                  <a:spcPts val="0"/>
                </a:spcBef>
                <a:buNone/>
              </a:pPr>
              <a:t>‹Nº›</a:t>
            </a:fld>
            <a:endParaRPr lang="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pPr lvl="0">
                <a:spcBef>
                  <a:spcPts val="0"/>
                </a:spcBef>
                <a:buNone/>
              </a:pPr>
              <a:t>‹Nº›</a:t>
            </a:fld>
            <a:endParaRPr lang="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pPr lvl="0">
                <a:spcBef>
                  <a:spcPts val="0"/>
                </a:spcBef>
                <a:buNone/>
              </a:pPr>
              <a:t>‹Nº›</a:t>
            </a:fld>
            <a:endParaRPr lang="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pPr lvl="0">
                <a:spcBef>
                  <a:spcPts val="0"/>
                </a:spcBef>
                <a:buNone/>
              </a:pPr>
              <a:t>‹Nº›</a:t>
            </a:fld>
            <a:endParaRPr lang="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pPr lvl="0">
                <a:spcBef>
                  <a:spcPts val="0"/>
                </a:spcBef>
                <a:buNone/>
              </a:pPr>
              <a:t>‹Nº›</a:t>
            </a:fld>
            <a:endParaRPr lang="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a"/>
              <a:pPr lvl="0">
                <a:spcBef>
                  <a:spcPts val="0"/>
                </a:spcBef>
                <a:buNone/>
              </a:pPr>
              <a:t>‹Nº›</a:t>
            </a:fld>
            <a:endParaRPr lang="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a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ca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434400" y="0"/>
            <a:ext cx="3910500" cy="897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a" sz="1800" b="1">
                <a:latin typeface="Times New Roman"/>
                <a:ea typeface="Times New Roman"/>
                <a:cs typeface="Times New Roman"/>
                <a:sym typeface="Times New Roman"/>
              </a:rPr>
              <a:t>OBJECTIUS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1049700"/>
            <a:ext cx="8520600" cy="3732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-"/>
            </a:pPr>
            <a:r>
              <a:rPr lang="ca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Comprendre la teoria cel·lular</a:t>
            </a:r>
          </a:p>
          <a:p>
            <a:pPr marL="457200" lvl="0" indent="-31750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-"/>
            </a:pPr>
            <a:r>
              <a:rPr lang="ca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Entendre el concepte de cèl·lula</a:t>
            </a:r>
          </a:p>
          <a:p>
            <a:pPr marL="457200" lvl="0" indent="-31750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-"/>
            </a:pPr>
            <a:r>
              <a:rPr lang="ca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Conèixer les funcions de les cèl·lules</a:t>
            </a:r>
          </a:p>
          <a:p>
            <a:pPr marL="457200" lvl="0" indent="-31750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-"/>
            </a:pPr>
            <a:r>
              <a:rPr lang="ca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Conèixer els nivells d’organització cel·lular i les seves característiques principals</a:t>
            </a:r>
          </a:p>
          <a:p>
            <a:pPr marL="457200" lvl="0" indent="-31750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-"/>
            </a:pPr>
            <a:r>
              <a:rPr lang="ca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Diferenciar entre una cèl·lula procariota i una cèl·lula eucariota</a:t>
            </a:r>
          </a:p>
          <a:p>
            <a:pPr marL="457200" lvl="0" indent="-31750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-"/>
            </a:pPr>
            <a:r>
              <a:rPr lang="ca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Diferenciar entre metabolisme autòtrof i metabolisme heteròtrof</a:t>
            </a:r>
          </a:p>
          <a:p>
            <a:pPr marL="457200" lvl="0" indent="-31750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-"/>
            </a:pPr>
            <a:r>
              <a:rPr lang="ca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Conèixer el microscopi i les seves característiques</a:t>
            </a:r>
          </a:p>
          <a:p>
            <a:pPr marL="457200" lvl="0" indent="-31750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-"/>
            </a:pPr>
            <a:r>
              <a:rPr lang="ca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Diferenciar entre una organització pluricel·lular i una organització unicel·lular</a:t>
            </a:r>
          </a:p>
          <a:p>
            <a:pPr marL="457200" lvl="0" indent="-31750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-"/>
            </a:pPr>
            <a:r>
              <a:rPr lang="ca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Diferenciar entre una cèl·lula animal i una cèl·lula vegetal</a:t>
            </a:r>
          </a:p>
          <a:p>
            <a:pPr marL="457200" lvl="0" indent="-31750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-"/>
            </a:pPr>
            <a:r>
              <a:rPr lang="ca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Entendre el cicle cel·lular	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Presentación en pantalla (16:9)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simple-light-2</vt:lpstr>
      <vt:lpstr>OBJECTIUS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OBJECTIUS</dc:title>
  <dc:creator>Xisca BC</dc:creator>
  <cp:lastModifiedBy>xisca</cp:lastModifiedBy>
  <cp:revision>1</cp:revision>
  <dcterms:modified xsi:type="dcterms:W3CDTF">2016-11-19T10:45:02Z</dcterms:modified>
</cp:coreProperties>
</file>