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4288FB-BEA5-4379-8280-46EEE53B4985}" type="datetimeFigureOut">
              <a:rPr lang="es-CO" smtClean="0"/>
              <a:t>12/04/2015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EFA8100-E0BB-42CC-8A71-BDFB4A0CA81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RMwMONM7iJJOOnBIPqvibDMhW4MsNOG0hCTO_SlZ-fP2ilz1yP4H2TDJV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759" y="1079686"/>
            <a:ext cx="19621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92088" y="374507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Reduce</a:t>
            </a:r>
            <a:endParaRPr lang="es-CO" sz="4000" b="1" u="sng" dirty="0">
              <a:solidFill>
                <a:srgbClr val="FF0000"/>
              </a:solidFill>
            </a:endParaRPr>
          </a:p>
          <a:p>
            <a:r>
              <a:rPr lang="en-US" sz="3600" b="1" dirty="0">
                <a:latin typeface="Arial Narrow" pitchFamily="34" charset="0"/>
              </a:rPr>
              <a:t>The first and most effective </a:t>
            </a:r>
            <a:endParaRPr lang="en-US" sz="3600" b="1" dirty="0" smtClean="0">
              <a:latin typeface="Arial Narrow" pitchFamily="34" charset="0"/>
            </a:endParaRPr>
          </a:p>
          <a:p>
            <a:r>
              <a:rPr lang="en-US" sz="3600" b="1" dirty="0" smtClean="0">
                <a:latin typeface="Arial Narrow" pitchFamily="34" charset="0"/>
              </a:rPr>
              <a:t>component </a:t>
            </a:r>
            <a:r>
              <a:rPr lang="en-US" sz="3600" b="1" dirty="0">
                <a:latin typeface="Arial Narrow" pitchFamily="34" charset="0"/>
              </a:rPr>
              <a:t>of the waste hierarchy </a:t>
            </a:r>
            <a:endParaRPr lang="en-US" sz="3600" b="1" dirty="0" smtClean="0">
              <a:latin typeface="Arial Narrow" pitchFamily="34" charset="0"/>
            </a:endParaRPr>
          </a:p>
          <a:p>
            <a:r>
              <a:rPr lang="en-US" sz="3600" b="1" dirty="0" smtClean="0">
                <a:latin typeface="Arial Narrow" pitchFamily="34" charset="0"/>
              </a:rPr>
              <a:t>is </a:t>
            </a:r>
            <a:r>
              <a:rPr lang="en-US" sz="3600" b="1" dirty="0">
                <a:latin typeface="Arial Narrow" pitchFamily="34" charset="0"/>
              </a:rPr>
              <a:t>reducing the waste created. </a:t>
            </a:r>
            <a:endParaRPr lang="en-US" sz="3600" b="1" dirty="0" smtClean="0">
              <a:latin typeface="Arial Narrow" pitchFamily="34" charset="0"/>
            </a:endParaRPr>
          </a:p>
          <a:p>
            <a:r>
              <a:rPr lang="en-US" sz="3600" b="1" dirty="0" smtClean="0">
                <a:latin typeface="Arial Narrow" pitchFamily="34" charset="0"/>
              </a:rPr>
              <a:t>Consumers </a:t>
            </a:r>
            <a:r>
              <a:rPr lang="en-US" sz="3600" b="1" dirty="0">
                <a:latin typeface="Arial Narrow" pitchFamily="34" charset="0"/>
              </a:rPr>
              <a:t>are encouraged to reduce </a:t>
            </a:r>
            <a:endParaRPr lang="en-US" sz="3600" b="1" dirty="0" smtClean="0">
              <a:latin typeface="Arial Narrow" pitchFamily="34" charset="0"/>
            </a:endParaRPr>
          </a:p>
          <a:p>
            <a:r>
              <a:rPr lang="en-US" sz="3600" b="1" dirty="0" smtClean="0">
                <a:latin typeface="Arial Narrow" pitchFamily="34" charset="0"/>
              </a:rPr>
              <a:t>their </a:t>
            </a:r>
            <a:r>
              <a:rPr lang="en-US" sz="3600" b="1" dirty="0">
                <a:latin typeface="Arial Narrow" pitchFamily="34" charset="0"/>
              </a:rPr>
              <a:t>waste by purchasing in bulk, buying items with less packaging and switching to reusable instead of single use items. </a:t>
            </a:r>
            <a:endParaRPr lang="es-CO" sz="2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1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 rotWithShape="1">
          <a:blip r:embed="rId2" cstate="print"/>
          <a:srcRect l="18247" t="23070" r="20343" b="15799"/>
          <a:stretch/>
        </p:blipFill>
        <p:spPr bwMode="auto">
          <a:xfrm>
            <a:off x="179512" y="0"/>
            <a:ext cx="8784976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Cara sonriente"/>
          <p:cNvSpPr/>
          <p:nvPr/>
        </p:nvSpPr>
        <p:spPr>
          <a:xfrm>
            <a:off x="7417352" y="4082425"/>
            <a:ext cx="410482" cy="40732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6338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123</TotalTime>
  <Words>44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Ángulos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Luffi</cp:lastModifiedBy>
  <cp:revision>5</cp:revision>
  <dcterms:created xsi:type="dcterms:W3CDTF">2013-10-23T23:33:54Z</dcterms:created>
  <dcterms:modified xsi:type="dcterms:W3CDTF">2015-04-12T22:42:45Z</dcterms:modified>
</cp:coreProperties>
</file>