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C5146-D282-47BE-A83A-274A46E80893}" type="datetimeFigureOut">
              <a:rPr lang="es-CO" smtClean="0"/>
              <a:t>12/04/2015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57AD9-3695-4E06-9FFD-80C8A0D14BD7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C5146-D282-47BE-A83A-274A46E80893}" type="datetimeFigureOut">
              <a:rPr lang="es-CO" smtClean="0"/>
              <a:t>12/04/2015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57AD9-3695-4E06-9FFD-80C8A0D14BD7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C5146-D282-47BE-A83A-274A46E80893}" type="datetimeFigureOut">
              <a:rPr lang="es-CO" smtClean="0"/>
              <a:t>12/04/2015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57AD9-3695-4E06-9FFD-80C8A0D14BD7}" type="slidenum">
              <a:rPr lang="es-CO" smtClean="0"/>
              <a:t>‹Nº›</a:t>
            </a:fld>
            <a:endParaRPr lang="es-CO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C5146-D282-47BE-A83A-274A46E80893}" type="datetimeFigureOut">
              <a:rPr lang="es-CO" smtClean="0"/>
              <a:t>12/04/2015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57AD9-3695-4E06-9FFD-80C8A0D14BD7}" type="slidenum">
              <a:rPr lang="es-CO" smtClean="0"/>
              <a:t>‹Nº›</a:t>
            </a:fld>
            <a:endParaRPr lang="es-CO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C5146-D282-47BE-A83A-274A46E80893}" type="datetimeFigureOut">
              <a:rPr lang="es-CO" smtClean="0"/>
              <a:t>12/04/2015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57AD9-3695-4E06-9FFD-80C8A0D14BD7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C5146-D282-47BE-A83A-274A46E80893}" type="datetimeFigureOut">
              <a:rPr lang="es-CO" smtClean="0"/>
              <a:t>12/04/2015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57AD9-3695-4E06-9FFD-80C8A0D14BD7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C5146-D282-47BE-A83A-274A46E80893}" type="datetimeFigureOut">
              <a:rPr lang="es-CO" smtClean="0"/>
              <a:t>12/04/2015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57AD9-3695-4E06-9FFD-80C8A0D14BD7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C5146-D282-47BE-A83A-274A46E80893}" type="datetimeFigureOut">
              <a:rPr lang="es-CO" smtClean="0"/>
              <a:t>12/04/2015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57AD9-3695-4E06-9FFD-80C8A0D14BD7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C5146-D282-47BE-A83A-274A46E80893}" type="datetimeFigureOut">
              <a:rPr lang="es-CO" smtClean="0"/>
              <a:t>12/04/2015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57AD9-3695-4E06-9FFD-80C8A0D14BD7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C5146-D282-47BE-A83A-274A46E80893}" type="datetimeFigureOut">
              <a:rPr lang="es-CO" smtClean="0"/>
              <a:t>12/04/2015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57AD9-3695-4E06-9FFD-80C8A0D14BD7}" type="slidenum">
              <a:rPr lang="es-CO" smtClean="0"/>
              <a:t>‹Nº›</a:t>
            </a:fld>
            <a:endParaRPr lang="es-C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C5146-D282-47BE-A83A-274A46E80893}" type="datetimeFigureOut">
              <a:rPr lang="es-CO" smtClean="0"/>
              <a:t>12/04/2015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57AD9-3695-4E06-9FFD-80C8A0D14BD7}" type="slidenum">
              <a:rPr lang="es-CO" smtClean="0"/>
              <a:t>‹Nº›</a:t>
            </a:fld>
            <a:endParaRPr lang="es-C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B3C5146-D282-47BE-A83A-274A46E80893}" type="datetimeFigureOut">
              <a:rPr lang="es-CO" smtClean="0"/>
              <a:t>12/04/2015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1857AD9-3695-4E06-9FFD-80C8A0D14BD7}" type="slidenum">
              <a:rPr lang="es-CO" smtClean="0"/>
              <a:t>‹Nº›</a:t>
            </a:fld>
            <a:endParaRPr lang="es-C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55575" y="1196752"/>
            <a:ext cx="5928593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Much </a:t>
            </a:r>
            <a:r>
              <a:rPr lang="en-US" sz="3200" b="1" dirty="0"/>
              <a:t>of </a:t>
            </a:r>
            <a:r>
              <a:rPr lang="en-US" sz="3200" b="1" dirty="0" smtClean="0"/>
              <a:t>the waste </a:t>
            </a:r>
            <a:r>
              <a:rPr lang="en-US" sz="3200" b="1" dirty="0"/>
              <a:t>can immediately be reused to minimize the strain on the environment and municipal waste management. For example, consumers can refill a purchased bottle of water with water from home to minimize the number of plastic bottles being discarded. </a:t>
            </a:r>
            <a:endParaRPr lang="es-CO" sz="3200" b="1" dirty="0"/>
          </a:p>
        </p:txBody>
      </p:sp>
      <p:sp>
        <p:nvSpPr>
          <p:cNvPr id="5" name="AutoShape 4" descr="https://encrypted-tbn3.gstatic.com/images?q=tbn:ANd9GcRS-cqrJ6x530TdCqWM4jX92-zvBNb-RK4slunKrI7p1a96JcXRaQ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pic>
        <p:nvPicPr>
          <p:cNvPr id="1030" name="Picture 6" descr="http://sustainableconsumption.wikispaces.com/file/view/reuse-1%5B1%5D.gif/157819549/reuse-1%5B1%5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24544"/>
            <a:ext cx="2771775" cy="5624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2119309" y="324544"/>
            <a:ext cx="21451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REUSE</a:t>
            </a:r>
            <a:endParaRPr lang="es-E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86342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664098" y="1400002"/>
            <a:ext cx="7772400" cy="476530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>
                <a:solidFill>
                  <a:schemeClr val="tx1"/>
                </a:solidFill>
              </a:rPr>
              <a:t>1- Repair</a:t>
            </a:r>
            <a:r>
              <a:rPr lang="en-US" sz="3600" dirty="0">
                <a:solidFill>
                  <a:schemeClr val="tx1"/>
                </a:solidFill>
              </a:rPr>
              <a:t> is a method of taking an item, which may appear to have lived its useful life, and fixing it so that it can still be productive.</a:t>
            </a:r>
            <a:r>
              <a:rPr lang="en-US" sz="3600" dirty="0"/>
              <a:t> 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b="1" dirty="0" smtClean="0">
                <a:solidFill>
                  <a:schemeClr val="tx1"/>
                </a:solidFill>
              </a:rPr>
              <a:t>2- </a:t>
            </a:r>
            <a:r>
              <a:rPr lang="en-US" sz="3600" b="1" dirty="0">
                <a:solidFill>
                  <a:schemeClr val="tx1"/>
                </a:solidFill>
              </a:rPr>
              <a:t>Remanufacturing</a:t>
            </a:r>
            <a:r>
              <a:rPr lang="en-US" sz="3600" dirty="0">
                <a:solidFill>
                  <a:schemeClr val="tx1"/>
                </a:solidFill>
              </a:rPr>
              <a:t> and </a:t>
            </a:r>
            <a:r>
              <a:rPr lang="en-US" sz="3600" b="1" dirty="0">
                <a:solidFill>
                  <a:schemeClr val="tx1"/>
                </a:solidFill>
              </a:rPr>
              <a:t>refurbishing</a:t>
            </a:r>
            <a:r>
              <a:rPr lang="en-US" sz="3600" dirty="0">
                <a:solidFill>
                  <a:schemeClr val="tx1"/>
                </a:solidFill>
              </a:rPr>
              <a:t> are ways of taking some used components and some new components to "rebuild" an item. </a:t>
            </a:r>
            <a:endParaRPr lang="es-CO" sz="3600" dirty="0">
              <a:solidFill>
                <a:schemeClr val="tx1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949266" y="476672"/>
            <a:ext cx="52020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Forms</a:t>
            </a:r>
            <a:r>
              <a:rPr lang="es-E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of </a:t>
            </a:r>
            <a:r>
              <a:rPr lang="es-ES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reusing</a:t>
            </a:r>
            <a:endParaRPr lang="es-E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5063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1780108"/>
          </a:xfrm>
        </p:spPr>
        <p:txBody>
          <a:bodyPr>
            <a:normAutofit fontScale="90000"/>
          </a:bodyPr>
          <a:lstStyle/>
          <a:p>
            <a:r>
              <a:rPr lang="es-CO" dirty="0" smtClean="0">
                <a:solidFill>
                  <a:schemeClr val="tx1"/>
                </a:solidFill>
              </a:rPr>
              <a:t>Paste </a:t>
            </a:r>
            <a:r>
              <a:rPr lang="es-CO" dirty="0" err="1" smtClean="0">
                <a:solidFill>
                  <a:schemeClr val="tx1"/>
                </a:solidFill>
              </a:rPr>
              <a:t>here</a:t>
            </a:r>
            <a:r>
              <a:rPr lang="es-CO" dirty="0" smtClean="0">
                <a:solidFill>
                  <a:schemeClr val="tx1"/>
                </a:solidFill>
              </a:rPr>
              <a:t> </a:t>
            </a:r>
            <a:r>
              <a:rPr lang="es-CO" dirty="0" err="1" smtClean="0">
                <a:solidFill>
                  <a:schemeClr val="tx1"/>
                </a:solidFill>
              </a:rPr>
              <a:t>drawings</a:t>
            </a:r>
            <a:r>
              <a:rPr lang="es-CO" dirty="0" smtClean="0">
                <a:solidFill>
                  <a:schemeClr val="tx1"/>
                </a:solidFill>
              </a:rPr>
              <a:t> of  </a:t>
            </a:r>
            <a:r>
              <a:rPr lang="es-CO" dirty="0" err="1" smtClean="0">
                <a:solidFill>
                  <a:schemeClr val="tx1"/>
                </a:solidFill>
              </a:rPr>
              <a:t>elements</a:t>
            </a:r>
            <a:r>
              <a:rPr lang="es-CO" dirty="0" smtClean="0">
                <a:solidFill>
                  <a:schemeClr val="tx1"/>
                </a:solidFill>
              </a:rPr>
              <a:t> </a:t>
            </a:r>
            <a:r>
              <a:rPr lang="es-CO" dirty="0" err="1" smtClean="0">
                <a:solidFill>
                  <a:schemeClr val="tx1"/>
                </a:solidFill>
              </a:rPr>
              <a:t>that</a:t>
            </a:r>
            <a:r>
              <a:rPr lang="es-CO" dirty="0" smtClean="0">
                <a:solidFill>
                  <a:schemeClr val="tx1"/>
                </a:solidFill>
              </a:rPr>
              <a:t> </a:t>
            </a:r>
            <a:r>
              <a:rPr lang="es-CO" dirty="0" err="1" smtClean="0">
                <a:solidFill>
                  <a:schemeClr val="tx1"/>
                </a:solidFill>
              </a:rPr>
              <a:t>you</a:t>
            </a:r>
            <a:r>
              <a:rPr lang="es-CO" dirty="0" smtClean="0">
                <a:solidFill>
                  <a:schemeClr val="tx1"/>
                </a:solidFill>
              </a:rPr>
              <a:t> </a:t>
            </a:r>
            <a:r>
              <a:rPr lang="es-CO" dirty="0" err="1" smtClean="0">
                <a:solidFill>
                  <a:schemeClr val="tx1"/>
                </a:solidFill>
              </a:rPr>
              <a:t>consider</a:t>
            </a:r>
            <a:r>
              <a:rPr lang="es-CO" dirty="0" smtClean="0">
                <a:solidFill>
                  <a:schemeClr val="tx1"/>
                </a:solidFill>
              </a:rPr>
              <a:t> can be </a:t>
            </a:r>
            <a:r>
              <a:rPr lang="es-CO" dirty="0" err="1" smtClean="0">
                <a:solidFill>
                  <a:schemeClr val="tx1"/>
                </a:solidFill>
              </a:rPr>
              <a:t>reused</a:t>
            </a:r>
            <a:r>
              <a:rPr lang="es-CO" dirty="0" smtClean="0">
                <a:solidFill>
                  <a:schemeClr val="tx1"/>
                </a:solidFill>
              </a:rPr>
              <a:t>: </a:t>
            </a:r>
            <a:endParaRPr lang="es-CO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9977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Forma de ond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37</TotalTime>
  <Words>63</Words>
  <Application>Microsoft Office PowerPoint</Application>
  <PresentationFormat>Presentación en pantalla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Forma de onda</vt:lpstr>
      <vt:lpstr>Presentación de PowerPoint</vt:lpstr>
      <vt:lpstr>1- Repair is a method of taking an item, which may appear to have lived its useful life, and fixing it so that it can still be productive.   2- Remanufacturing and refurbishing are ways of taking some used components and some new components to "rebuild" an item. </vt:lpstr>
      <vt:lpstr>Paste here drawings of  elements that you consider can be reused: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Rusbel Franco</dc:creator>
  <cp:lastModifiedBy>Luffi</cp:lastModifiedBy>
  <cp:revision>5</cp:revision>
  <dcterms:created xsi:type="dcterms:W3CDTF">2013-10-24T01:27:28Z</dcterms:created>
  <dcterms:modified xsi:type="dcterms:W3CDTF">2015-04-12T22:50:20Z</dcterms:modified>
</cp:coreProperties>
</file>