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FF"/>
    <a:srgbClr val="00CC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1563-AA88-452E-A193-4135E1F0F417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D0B-6A75-472F-AF18-F45FD3B172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1563-AA88-452E-A193-4135E1F0F417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D0B-6A75-472F-AF18-F45FD3B172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1563-AA88-452E-A193-4135E1F0F417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D0B-6A75-472F-AF18-F45FD3B172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1563-AA88-452E-A193-4135E1F0F417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D0B-6A75-472F-AF18-F45FD3B172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1563-AA88-452E-A193-4135E1F0F417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D0B-6A75-472F-AF18-F45FD3B172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1563-AA88-452E-A193-4135E1F0F417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D0B-6A75-472F-AF18-F45FD3B172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1563-AA88-452E-A193-4135E1F0F417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D0B-6A75-472F-AF18-F45FD3B172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1563-AA88-452E-A193-4135E1F0F417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D0B-6A75-472F-AF18-F45FD3B172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1563-AA88-452E-A193-4135E1F0F417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D0B-6A75-472F-AF18-F45FD3B172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1563-AA88-452E-A193-4135E1F0F417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D0B-6A75-472F-AF18-F45FD3B172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1563-AA88-452E-A193-4135E1F0F417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96D0B-6A75-472F-AF18-F45FD3B172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11563-AA88-452E-A193-4135E1F0F417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96D0B-6A75-472F-AF18-F45FD3B172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8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CuadroTexto"/>
          <p:cNvSpPr txBox="1"/>
          <p:nvPr/>
        </p:nvSpPr>
        <p:spPr>
          <a:xfrm>
            <a:off x="1357290" y="4211122"/>
            <a:ext cx="635798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600" dirty="0">
                <a:solidFill>
                  <a:srgbClr val="FF0000"/>
                </a:solidFill>
                <a:latin typeface="Blackadder ITC" pitchFamily="82" charset="0"/>
              </a:rPr>
              <a:t>M</a:t>
            </a:r>
            <a:r>
              <a:rPr lang="es-ES_tradnl" sz="16600" dirty="0" smtClean="0">
                <a:solidFill>
                  <a:srgbClr val="0070C0"/>
                </a:solidFill>
                <a:latin typeface="Blackadder ITC" pitchFamily="82" charset="0"/>
              </a:rPr>
              <a:t>i</a:t>
            </a:r>
            <a:r>
              <a:rPr lang="es-ES_tradnl" sz="16600" dirty="0" smtClean="0">
                <a:solidFill>
                  <a:srgbClr val="FF0000"/>
                </a:solidFill>
                <a:latin typeface="Blackadder ITC" pitchFamily="82" charset="0"/>
              </a:rPr>
              <a:t>g</a:t>
            </a:r>
            <a:r>
              <a:rPr lang="es-ES_tradnl" sz="16600" dirty="0" smtClean="0">
                <a:solidFill>
                  <a:srgbClr val="0070C0"/>
                </a:solidFill>
                <a:latin typeface="Blackadder ITC" pitchFamily="82" charset="0"/>
              </a:rPr>
              <a:t>u</a:t>
            </a:r>
            <a:r>
              <a:rPr lang="es-ES_tradnl" sz="16600" dirty="0" smtClean="0">
                <a:solidFill>
                  <a:srgbClr val="FF0000"/>
                </a:solidFill>
                <a:latin typeface="Blackadder ITC" pitchFamily="82" charset="0"/>
              </a:rPr>
              <a:t>e</a:t>
            </a:r>
            <a:r>
              <a:rPr lang="es-ES_tradnl" sz="16600" dirty="0" smtClean="0">
                <a:solidFill>
                  <a:srgbClr val="0070C0"/>
                </a:solidFill>
                <a:latin typeface="Blackadder ITC" pitchFamily="82" charset="0"/>
              </a:rPr>
              <a:t>l</a:t>
            </a:r>
            <a:endParaRPr lang="es-ES" sz="19900" dirty="0">
              <a:solidFill>
                <a:srgbClr val="0070C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1928802"/>
            <a:ext cx="1714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600" dirty="0">
                <a:solidFill>
                  <a:srgbClr val="FF0000"/>
                </a:solidFill>
                <a:latin typeface="Chiller" pitchFamily="82" charset="0"/>
              </a:rPr>
              <a:t>T</a:t>
            </a:r>
            <a:r>
              <a:rPr lang="es-ES_tradnl" sz="6600" dirty="0" smtClean="0">
                <a:solidFill>
                  <a:srgbClr val="FF0000"/>
                </a:solidFill>
                <a:latin typeface="Chiller" pitchFamily="82" charset="0"/>
              </a:rPr>
              <a:t>elmo</a:t>
            </a:r>
            <a:endParaRPr lang="es-ES" sz="6600" dirty="0">
              <a:solidFill>
                <a:srgbClr val="FF0000"/>
              </a:solidFill>
              <a:latin typeface="Chiller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 rot="1632719">
            <a:off x="153202" y="5335897"/>
            <a:ext cx="22344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600" dirty="0" smtClean="0">
                <a:solidFill>
                  <a:srgbClr val="FFC000"/>
                </a:solidFill>
                <a:latin typeface="Blackadder ITC" pitchFamily="82" charset="0"/>
              </a:rPr>
              <a:t>Xabi</a:t>
            </a:r>
            <a:endParaRPr lang="es-ES" sz="6600" dirty="0">
              <a:solidFill>
                <a:srgbClr val="FFC000"/>
              </a:solidFill>
              <a:latin typeface="Blackadder ITC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428992" y="357166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800" dirty="0" smtClean="0">
                <a:solidFill>
                  <a:srgbClr val="92D050"/>
                </a:solidFill>
                <a:latin typeface="Algerian" pitchFamily="82" charset="0"/>
              </a:rPr>
              <a:t>Jorge</a:t>
            </a:r>
            <a:endParaRPr lang="es-ES" sz="4800" dirty="0">
              <a:solidFill>
                <a:srgbClr val="92D050"/>
              </a:solidFill>
              <a:latin typeface="Algerian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 rot="1435036">
            <a:off x="6946720" y="555120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800" dirty="0" smtClean="0">
                <a:solidFill>
                  <a:srgbClr val="FFFF00"/>
                </a:solidFill>
                <a:latin typeface="Harlow Solid Italic" pitchFamily="82" charset="0"/>
              </a:rPr>
              <a:t>Aday</a:t>
            </a:r>
            <a:endParaRPr lang="es-ES" sz="4800" dirty="0">
              <a:solidFill>
                <a:srgbClr val="FFFF00"/>
              </a:solidFill>
              <a:latin typeface="Harlow Solid Italic" pitchFamily="8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 rot="20140591">
            <a:off x="279502" y="325057"/>
            <a:ext cx="2386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600" dirty="0" smtClean="0">
                <a:solidFill>
                  <a:srgbClr val="00B0F0"/>
                </a:solidFill>
                <a:latin typeface="Magneto" pitchFamily="82" charset="0"/>
              </a:rPr>
              <a:t>Unai</a:t>
            </a:r>
            <a:endParaRPr lang="es-ES" sz="6600" dirty="0">
              <a:solidFill>
                <a:srgbClr val="00B0F0"/>
              </a:solidFill>
              <a:latin typeface="Magneto" pitchFamily="8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357950" y="1714488"/>
            <a:ext cx="23574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600" dirty="0" smtClean="0">
                <a:solidFill>
                  <a:srgbClr val="7030A0"/>
                </a:solidFill>
                <a:latin typeface="Britannic Bold" pitchFamily="34" charset="0"/>
              </a:rPr>
              <a:t>Chloé</a:t>
            </a:r>
            <a:endParaRPr lang="es-ES" sz="6600" dirty="0">
              <a:solidFill>
                <a:srgbClr val="7030A0"/>
              </a:solidFill>
              <a:latin typeface="Britannic Bold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 rot="19866175">
            <a:off x="6633350" y="5167502"/>
            <a:ext cx="1860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8000" dirty="0" smtClean="0">
                <a:solidFill>
                  <a:srgbClr val="FF0066"/>
                </a:solidFill>
                <a:latin typeface="Edwardian Script ITC" pitchFamily="66" charset="0"/>
              </a:rPr>
              <a:t>Tati</a:t>
            </a:r>
            <a:endParaRPr lang="es-ES" sz="8000" dirty="0">
              <a:solidFill>
                <a:srgbClr val="FF0066"/>
              </a:solidFill>
              <a:latin typeface="Edwardian Script ITC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86116" y="5411450"/>
            <a:ext cx="18573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8800" dirty="0" smtClean="0">
                <a:solidFill>
                  <a:srgbClr val="FF00FF"/>
                </a:solidFill>
                <a:latin typeface="Freestyle Script" pitchFamily="66" charset="0"/>
              </a:rPr>
              <a:t>Elena</a:t>
            </a:r>
            <a:endParaRPr lang="es-ES" sz="8800" dirty="0">
              <a:solidFill>
                <a:srgbClr val="FF00FF"/>
              </a:solidFill>
              <a:latin typeface="Freestyle Script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4282" y="3357562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dirty="0" smtClean="0">
                <a:solidFill>
                  <a:srgbClr val="00CCFF"/>
                </a:solidFill>
                <a:latin typeface="Jokerman" pitchFamily="82" charset="0"/>
              </a:rPr>
              <a:t>Marina</a:t>
            </a:r>
            <a:endParaRPr lang="es-ES" sz="5400" dirty="0">
              <a:solidFill>
                <a:srgbClr val="00CCFF"/>
              </a:solidFill>
              <a:latin typeface="Jokerman" pitchFamily="82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143636" y="3286124"/>
            <a:ext cx="2786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600" dirty="0" smtClean="0">
                <a:solidFill>
                  <a:srgbClr val="66FF33"/>
                </a:solidFill>
                <a:latin typeface="Old English Text MT" pitchFamily="66" charset="0"/>
              </a:rPr>
              <a:t>Lucia</a:t>
            </a:r>
            <a:endParaRPr lang="es-ES" sz="6600" dirty="0">
              <a:solidFill>
                <a:srgbClr val="66FF33"/>
              </a:solidFill>
              <a:latin typeface="Old English Text MT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357298"/>
            <a:ext cx="314327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w7004</dc:creator>
  <cp:lastModifiedBy>w7004</cp:lastModifiedBy>
  <cp:revision>4</cp:revision>
  <dcterms:created xsi:type="dcterms:W3CDTF">2015-01-08T12:13:17Z</dcterms:created>
  <dcterms:modified xsi:type="dcterms:W3CDTF">2015-03-30T11:12:03Z</dcterms:modified>
</cp:coreProperties>
</file>