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A0BC7-9BB0-49A7-8D6F-EE705FF95C15}" type="datetimeFigureOut">
              <a:rPr lang="es-ES" smtClean="0"/>
              <a:pPr/>
              <a:t>30/03/2015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296D4-96ED-4FC9-A665-078FBDB4837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A0BC7-9BB0-49A7-8D6F-EE705FF95C15}" type="datetimeFigureOut">
              <a:rPr lang="es-ES" smtClean="0"/>
              <a:pPr/>
              <a:t>30/03/2015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296D4-96ED-4FC9-A665-078FBDB4837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A0BC7-9BB0-49A7-8D6F-EE705FF95C15}" type="datetimeFigureOut">
              <a:rPr lang="es-ES" smtClean="0"/>
              <a:pPr/>
              <a:t>30/03/2015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296D4-96ED-4FC9-A665-078FBDB4837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A0BC7-9BB0-49A7-8D6F-EE705FF95C15}" type="datetimeFigureOut">
              <a:rPr lang="es-ES" smtClean="0"/>
              <a:pPr/>
              <a:t>30/03/2015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296D4-96ED-4FC9-A665-078FBDB4837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A0BC7-9BB0-49A7-8D6F-EE705FF95C15}" type="datetimeFigureOut">
              <a:rPr lang="es-ES" smtClean="0"/>
              <a:pPr/>
              <a:t>30/03/2015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296D4-96ED-4FC9-A665-078FBDB4837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A0BC7-9BB0-49A7-8D6F-EE705FF95C15}" type="datetimeFigureOut">
              <a:rPr lang="es-ES" smtClean="0"/>
              <a:pPr/>
              <a:t>30/03/2015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296D4-96ED-4FC9-A665-078FBDB4837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A0BC7-9BB0-49A7-8D6F-EE705FF95C15}" type="datetimeFigureOut">
              <a:rPr lang="es-ES" smtClean="0"/>
              <a:pPr/>
              <a:t>30/03/2015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296D4-96ED-4FC9-A665-078FBDB4837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A0BC7-9BB0-49A7-8D6F-EE705FF95C15}" type="datetimeFigureOut">
              <a:rPr lang="es-ES" smtClean="0"/>
              <a:pPr/>
              <a:t>30/03/2015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296D4-96ED-4FC9-A665-078FBDB4837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A0BC7-9BB0-49A7-8D6F-EE705FF95C15}" type="datetimeFigureOut">
              <a:rPr lang="es-ES" smtClean="0"/>
              <a:pPr/>
              <a:t>30/03/2015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296D4-96ED-4FC9-A665-078FBDB4837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A0BC7-9BB0-49A7-8D6F-EE705FF95C15}" type="datetimeFigureOut">
              <a:rPr lang="es-ES" smtClean="0"/>
              <a:pPr/>
              <a:t>30/03/2015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296D4-96ED-4FC9-A665-078FBDB4837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A0BC7-9BB0-49A7-8D6F-EE705FF95C15}" type="datetimeFigureOut">
              <a:rPr lang="es-ES" smtClean="0"/>
              <a:pPr/>
              <a:t>30/03/2015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296D4-96ED-4FC9-A665-078FBDB4837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DA0BC7-9BB0-49A7-8D6F-EE705FF95C15}" type="datetimeFigureOut">
              <a:rPr lang="es-ES" smtClean="0"/>
              <a:pPr/>
              <a:t>30/03/2015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5296D4-96ED-4FC9-A665-078FBDB4837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2 CuadroTexto"/>
          <p:cNvSpPr txBox="1"/>
          <p:nvPr/>
        </p:nvSpPr>
        <p:spPr>
          <a:xfrm>
            <a:off x="500034" y="428604"/>
            <a:ext cx="7572428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800" dirty="0">
                <a:latin typeface="Bauhaus 93" pitchFamily="82" charset="0"/>
              </a:rPr>
              <a:t>She got a body like an hourglass, </a:t>
            </a:r>
            <a:br>
              <a:rPr lang="en-US" sz="3800" dirty="0">
                <a:latin typeface="Bauhaus 93" pitchFamily="82" charset="0"/>
              </a:rPr>
            </a:br>
            <a:r>
              <a:rPr lang="en-US" sz="3800" dirty="0">
                <a:latin typeface="Bauhaus 93" pitchFamily="82" charset="0"/>
              </a:rPr>
              <a:t>But I can give it to you all the time </a:t>
            </a:r>
            <a:br>
              <a:rPr lang="en-US" sz="3800" dirty="0">
                <a:latin typeface="Bauhaus 93" pitchFamily="82" charset="0"/>
              </a:rPr>
            </a:br>
            <a:r>
              <a:rPr lang="en-US" sz="3800" dirty="0">
                <a:latin typeface="Bauhaus 93" pitchFamily="82" charset="0"/>
              </a:rPr>
              <a:t>She got a booty like a Cadillac, </a:t>
            </a:r>
            <a:br>
              <a:rPr lang="en-US" sz="3800" dirty="0">
                <a:latin typeface="Bauhaus 93" pitchFamily="82" charset="0"/>
              </a:rPr>
            </a:br>
            <a:r>
              <a:rPr lang="en-US" sz="3800" dirty="0">
                <a:latin typeface="Bauhaus 93" pitchFamily="82" charset="0"/>
              </a:rPr>
              <a:t>But I can send you into overdrive (oh) </a:t>
            </a:r>
            <a:br>
              <a:rPr lang="en-US" sz="3800" dirty="0">
                <a:latin typeface="Bauhaus 93" pitchFamily="82" charset="0"/>
              </a:rPr>
            </a:br>
            <a:r>
              <a:rPr lang="en-US" sz="3800" dirty="0">
                <a:latin typeface="Bauhaus 93" pitchFamily="82" charset="0"/>
              </a:rPr>
              <a:t>(Stop and wait, wait for that, </a:t>
            </a:r>
            <a:br>
              <a:rPr lang="en-US" sz="3800" dirty="0">
                <a:latin typeface="Bauhaus 93" pitchFamily="82" charset="0"/>
              </a:rPr>
            </a:br>
            <a:r>
              <a:rPr lang="en-US" sz="3800" dirty="0">
                <a:latin typeface="Bauhaus 93" pitchFamily="82" charset="0"/>
              </a:rPr>
              <a:t>Stop, hold up, swing your bat) </a:t>
            </a:r>
            <a:endParaRPr lang="es-ES" sz="3800" dirty="0">
              <a:latin typeface="Bauhaus 93" pitchFamily="82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0" y="0"/>
            <a:ext cx="914400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>
                <a:latin typeface="Bauhaus 93" pitchFamily="82" charset="0"/>
              </a:rPr>
              <a:t>Bang bang into the room (I know you want it) </a:t>
            </a:r>
            <a:br>
              <a:rPr lang="en-US" sz="3600" dirty="0">
                <a:latin typeface="Bauhaus 93" pitchFamily="82" charset="0"/>
              </a:rPr>
            </a:br>
            <a:r>
              <a:rPr lang="en-US" sz="3600" dirty="0">
                <a:latin typeface="Bauhaus 93" pitchFamily="82" charset="0"/>
              </a:rPr>
              <a:t>Bang bang all over you (I’ll let you have it) </a:t>
            </a:r>
            <a:br>
              <a:rPr lang="en-US" sz="3600" dirty="0">
                <a:latin typeface="Bauhaus 93" pitchFamily="82" charset="0"/>
              </a:rPr>
            </a:br>
            <a:r>
              <a:rPr lang="en-US" sz="3600" dirty="0">
                <a:latin typeface="Bauhaus 93" pitchFamily="82" charset="0"/>
              </a:rPr>
              <a:t>Wait a minute let me take you there (ah) </a:t>
            </a:r>
            <a:br>
              <a:rPr lang="en-US" sz="3600" dirty="0">
                <a:latin typeface="Bauhaus 93" pitchFamily="82" charset="0"/>
              </a:rPr>
            </a:br>
            <a:r>
              <a:rPr lang="en-US" sz="3600" dirty="0">
                <a:latin typeface="Bauhaus 93" pitchFamily="82" charset="0"/>
              </a:rPr>
              <a:t>Wait a minute tell you (ah) </a:t>
            </a:r>
            <a:br>
              <a:rPr lang="en-US" sz="3600" dirty="0">
                <a:latin typeface="Bauhaus 93" pitchFamily="82" charset="0"/>
              </a:rPr>
            </a:br>
            <a:r>
              <a:rPr lang="en-US" sz="3600" dirty="0">
                <a:latin typeface="Bauhaus 93" pitchFamily="82" charset="0"/>
              </a:rPr>
              <a:t>Bang bang there goes your heart (I know you want it) </a:t>
            </a:r>
            <a:br>
              <a:rPr lang="en-US" sz="3600" dirty="0">
                <a:latin typeface="Bauhaus 93" pitchFamily="82" charset="0"/>
              </a:rPr>
            </a:br>
            <a:r>
              <a:rPr lang="en-US" sz="3600" dirty="0">
                <a:latin typeface="Bauhaus 93" pitchFamily="82" charset="0"/>
              </a:rPr>
              <a:t>Back, back seat of my car (I’ll let you have it) </a:t>
            </a:r>
            <a:br>
              <a:rPr lang="en-US" sz="3600" dirty="0">
                <a:latin typeface="Bauhaus 93" pitchFamily="82" charset="0"/>
              </a:rPr>
            </a:br>
            <a:r>
              <a:rPr lang="en-US" sz="3600" dirty="0">
                <a:latin typeface="Bauhaus 93" pitchFamily="82" charset="0"/>
              </a:rPr>
              <a:t>Wait a minute let me take you there (ah) </a:t>
            </a:r>
            <a:br>
              <a:rPr lang="en-US" sz="3600" dirty="0">
                <a:latin typeface="Bauhaus 93" pitchFamily="82" charset="0"/>
              </a:rPr>
            </a:br>
            <a:r>
              <a:rPr lang="en-US" sz="3600" dirty="0">
                <a:latin typeface="Bauhaus 93" pitchFamily="82" charset="0"/>
              </a:rPr>
              <a:t>Wait a minute tell you (ah) </a:t>
            </a:r>
            <a:endParaRPr lang="es-ES" sz="3600" dirty="0">
              <a:latin typeface="Bauhaus 93" pitchFamily="82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0" y="0"/>
            <a:ext cx="9144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a-DK" sz="7200" dirty="0">
                <a:latin typeface="Bauhaus 93" pitchFamily="82" charset="0"/>
              </a:rPr>
              <a:t>[Nicki Minaj] </a:t>
            </a:r>
            <a:br>
              <a:rPr lang="da-DK" sz="7200" dirty="0">
                <a:latin typeface="Bauhaus 93" pitchFamily="82" charset="0"/>
              </a:rPr>
            </a:br>
            <a:r>
              <a:rPr lang="da-DK" sz="7200" dirty="0">
                <a:latin typeface="Bauhaus 93" pitchFamily="82" charset="0"/>
              </a:rPr>
              <a:t>Bang, bang, bang, bang, bang, bang, bang...</a:t>
            </a:r>
            <a:endParaRPr lang="es-ES" sz="7200" dirty="0">
              <a:latin typeface="Bauhaus 93" pitchFamily="82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347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1 Rectángulo"/>
          <p:cNvSpPr/>
          <p:nvPr/>
        </p:nvSpPr>
        <p:spPr>
          <a:xfrm>
            <a:off x="428596" y="285728"/>
            <a:ext cx="828680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0" dirty="0">
                <a:latin typeface="Bauhaus 93" pitchFamily="82" charset="0"/>
              </a:rPr>
              <a:t>See anybody could be bad to you, </a:t>
            </a:r>
            <a:br>
              <a:rPr lang="en-US" sz="6000" dirty="0">
                <a:latin typeface="Bauhaus 93" pitchFamily="82" charset="0"/>
              </a:rPr>
            </a:br>
            <a:r>
              <a:rPr lang="en-US" sz="6000" dirty="0">
                <a:latin typeface="Bauhaus 93" pitchFamily="82" charset="0"/>
              </a:rPr>
              <a:t>You need a good girl to blow your mind, yeah </a:t>
            </a:r>
            <a:endParaRPr lang="es-ES" sz="6000" dirty="0">
              <a:latin typeface="Bauhaus 93" pitchFamily="82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1 Rectángulo"/>
          <p:cNvSpPr/>
          <p:nvPr/>
        </p:nvSpPr>
        <p:spPr>
          <a:xfrm>
            <a:off x="714348" y="428604"/>
            <a:ext cx="792961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>
                <a:latin typeface="Bauhaus 93" pitchFamily="82" charset="0"/>
              </a:rPr>
              <a:t>Bang bang into the room (I know you want it) </a:t>
            </a:r>
            <a:br>
              <a:rPr lang="en-US" sz="3600" dirty="0">
                <a:latin typeface="Bauhaus 93" pitchFamily="82" charset="0"/>
              </a:rPr>
            </a:br>
            <a:r>
              <a:rPr lang="en-US" sz="3600" dirty="0">
                <a:latin typeface="Bauhaus 93" pitchFamily="82" charset="0"/>
              </a:rPr>
              <a:t>Bang bang all over you (I’ll let you have it) </a:t>
            </a:r>
            <a:br>
              <a:rPr lang="en-US" sz="3600" dirty="0">
                <a:latin typeface="Bauhaus 93" pitchFamily="82" charset="0"/>
              </a:rPr>
            </a:br>
            <a:r>
              <a:rPr lang="en-US" sz="3600" dirty="0">
                <a:latin typeface="Bauhaus 93" pitchFamily="82" charset="0"/>
              </a:rPr>
              <a:t>Wait a minute let me take you there (ah) </a:t>
            </a:r>
            <a:br>
              <a:rPr lang="en-US" sz="3600" dirty="0">
                <a:latin typeface="Bauhaus 93" pitchFamily="82" charset="0"/>
              </a:rPr>
            </a:br>
            <a:r>
              <a:rPr lang="en-US" sz="3600" dirty="0">
                <a:latin typeface="Bauhaus 93" pitchFamily="82" charset="0"/>
              </a:rPr>
              <a:t>Wait a minute tell you (ah) </a:t>
            </a:r>
            <a:endParaRPr lang="es-ES" sz="3600" dirty="0">
              <a:latin typeface="Bauhaus 93" pitchFamily="82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1946"/>
            <a:ext cx="9144000" cy="6846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1 Rectángulo"/>
          <p:cNvSpPr/>
          <p:nvPr/>
        </p:nvSpPr>
        <p:spPr>
          <a:xfrm>
            <a:off x="714348" y="0"/>
            <a:ext cx="7643866" cy="46782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>
                <a:latin typeface="Bauhaus 93" pitchFamily="82" charset="0"/>
              </a:rPr>
              <a:t>Bang bang there goes your heart (I know you want it) </a:t>
            </a:r>
            <a:br>
              <a:rPr lang="en-US" sz="4000" dirty="0">
                <a:latin typeface="Bauhaus 93" pitchFamily="82" charset="0"/>
              </a:rPr>
            </a:br>
            <a:r>
              <a:rPr lang="en-US" sz="4000" dirty="0">
                <a:latin typeface="Bauhaus 93" pitchFamily="82" charset="0"/>
              </a:rPr>
              <a:t>Back, back seat of my car (I’ll let you have it) </a:t>
            </a:r>
            <a:br>
              <a:rPr lang="en-US" sz="4000" dirty="0">
                <a:latin typeface="Bauhaus 93" pitchFamily="82" charset="0"/>
              </a:rPr>
            </a:br>
            <a:r>
              <a:rPr lang="en-US" sz="4000" dirty="0">
                <a:latin typeface="Bauhaus 93" pitchFamily="82" charset="0"/>
              </a:rPr>
              <a:t>Wait a minute let me take you there (ah) </a:t>
            </a:r>
            <a:br>
              <a:rPr lang="en-US" sz="4000" dirty="0">
                <a:latin typeface="Bauhaus 93" pitchFamily="82" charset="0"/>
              </a:rPr>
            </a:br>
            <a:r>
              <a:rPr lang="en-US" sz="4000" dirty="0">
                <a:latin typeface="Bauhaus 93" pitchFamily="82" charset="0"/>
              </a:rPr>
              <a:t>Wait a minute tell you (ah) </a:t>
            </a:r>
            <a:r>
              <a:rPr lang="en-US" dirty="0"/>
              <a:t/>
            </a:r>
            <a:br>
              <a:rPr lang="en-US" dirty="0"/>
            </a:br>
            <a:endParaRPr lang="es-E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1 Rectángulo"/>
          <p:cNvSpPr/>
          <p:nvPr/>
        </p:nvSpPr>
        <p:spPr>
          <a:xfrm>
            <a:off x="0" y="0"/>
            <a:ext cx="91440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Bauhaus 93" pitchFamily="82" charset="0"/>
              </a:rPr>
              <a:t>[</a:t>
            </a:r>
            <a:r>
              <a:rPr lang="en-US" sz="2800" dirty="0" err="1">
                <a:solidFill>
                  <a:schemeClr val="bg1"/>
                </a:solidFill>
                <a:latin typeface="Bauhaus 93" pitchFamily="82" charset="0"/>
              </a:rPr>
              <a:t>Ariana</a:t>
            </a:r>
            <a:r>
              <a:rPr lang="en-US" sz="2800" dirty="0">
                <a:solidFill>
                  <a:schemeClr val="bg1"/>
                </a:solidFill>
                <a:latin typeface="Bauhaus 93" pitchFamily="82" charset="0"/>
              </a:rPr>
              <a:t> Grande] </a:t>
            </a:r>
            <a:br>
              <a:rPr lang="en-US" sz="2800" dirty="0">
                <a:solidFill>
                  <a:schemeClr val="bg1"/>
                </a:solidFill>
                <a:latin typeface="Bauhaus 93" pitchFamily="82" charset="0"/>
              </a:rPr>
            </a:br>
            <a:r>
              <a:rPr lang="en-US" sz="2800" dirty="0">
                <a:solidFill>
                  <a:schemeClr val="bg1"/>
                </a:solidFill>
                <a:latin typeface="Bauhaus 93" pitchFamily="82" charset="0"/>
              </a:rPr>
              <a:t>She might've let you hold her hand in school, </a:t>
            </a:r>
            <a:br>
              <a:rPr lang="en-US" sz="2800" dirty="0">
                <a:solidFill>
                  <a:schemeClr val="bg1"/>
                </a:solidFill>
                <a:latin typeface="Bauhaus 93" pitchFamily="82" charset="0"/>
              </a:rPr>
            </a:br>
            <a:r>
              <a:rPr lang="en-US" sz="2800" dirty="0">
                <a:solidFill>
                  <a:schemeClr val="bg1"/>
                </a:solidFill>
                <a:latin typeface="Bauhaus 93" pitchFamily="82" charset="0"/>
              </a:rPr>
              <a:t>But </a:t>
            </a:r>
            <a:r>
              <a:rPr lang="en-US" sz="2800" dirty="0" err="1" smtClean="0">
                <a:solidFill>
                  <a:schemeClr val="bg1"/>
                </a:solidFill>
                <a:latin typeface="Bauhaus 93" pitchFamily="82" charset="0"/>
              </a:rPr>
              <a:t>I'mma</a:t>
            </a:r>
            <a:r>
              <a:rPr lang="en-US" sz="2800" dirty="0" smtClean="0">
                <a:solidFill>
                  <a:schemeClr val="bg1"/>
                </a:solidFill>
                <a:latin typeface="Bauhaus 93" pitchFamily="82" charset="0"/>
              </a:rPr>
              <a:t> </a:t>
            </a:r>
            <a:r>
              <a:rPr lang="en-US" sz="2800" dirty="0">
                <a:solidFill>
                  <a:schemeClr val="bg1"/>
                </a:solidFill>
                <a:latin typeface="Bauhaus 93" pitchFamily="82" charset="0"/>
              </a:rPr>
              <a:t>show you how to graduate </a:t>
            </a:r>
            <a:br>
              <a:rPr lang="en-US" sz="2800" dirty="0">
                <a:solidFill>
                  <a:schemeClr val="bg1"/>
                </a:solidFill>
                <a:latin typeface="Bauhaus 93" pitchFamily="82" charset="0"/>
              </a:rPr>
            </a:br>
            <a:r>
              <a:rPr lang="en-US" sz="2800" dirty="0">
                <a:solidFill>
                  <a:schemeClr val="bg1"/>
                </a:solidFill>
                <a:latin typeface="Bauhaus 93" pitchFamily="82" charset="0"/>
              </a:rPr>
              <a:t>No, I don't need to hear you talk the talk, </a:t>
            </a:r>
            <a:br>
              <a:rPr lang="en-US" sz="2800" dirty="0">
                <a:solidFill>
                  <a:schemeClr val="bg1"/>
                </a:solidFill>
                <a:latin typeface="Bauhaus 93" pitchFamily="82" charset="0"/>
              </a:rPr>
            </a:br>
            <a:r>
              <a:rPr lang="en-US" sz="2800" dirty="0">
                <a:solidFill>
                  <a:schemeClr val="bg1"/>
                </a:solidFill>
                <a:latin typeface="Bauhaus 93" pitchFamily="82" charset="0"/>
              </a:rPr>
              <a:t>Just come and show me what your momma gave (</a:t>
            </a:r>
            <a:r>
              <a:rPr lang="en-US" sz="2800" dirty="0" err="1">
                <a:solidFill>
                  <a:schemeClr val="bg1"/>
                </a:solidFill>
                <a:latin typeface="Bauhaus 93" pitchFamily="82" charset="0"/>
              </a:rPr>
              <a:t>Oooh</a:t>
            </a:r>
            <a:r>
              <a:rPr lang="en-US" sz="2800" dirty="0">
                <a:solidFill>
                  <a:schemeClr val="bg1"/>
                </a:solidFill>
                <a:latin typeface="Bauhaus 93" pitchFamily="82" charset="0"/>
              </a:rPr>
              <a:t> yeah) </a:t>
            </a:r>
            <a:br>
              <a:rPr lang="en-US" sz="2800" dirty="0">
                <a:solidFill>
                  <a:schemeClr val="bg1"/>
                </a:solidFill>
                <a:latin typeface="Bauhaus 93" pitchFamily="82" charset="0"/>
              </a:rPr>
            </a:br>
            <a:r>
              <a:rPr lang="en-US" sz="2800" dirty="0">
                <a:solidFill>
                  <a:schemeClr val="bg1"/>
                </a:solidFill>
                <a:latin typeface="Bauhaus 93" pitchFamily="82" charset="0"/>
              </a:rPr>
              <a:t/>
            </a:r>
            <a:br>
              <a:rPr lang="en-US" sz="2800" dirty="0">
                <a:solidFill>
                  <a:schemeClr val="bg1"/>
                </a:solidFill>
                <a:latin typeface="Bauhaus 93" pitchFamily="82" charset="0"/>
              </a:rPr>
            </a:br>
            <a:r>
              <a:rPr lang="en-US" sz="2800" dirty="0">
                <a:solidFill>
                  <a:schemeClr val="bg1"/>
                </a:solidFill>
                <a:latin typeface="Bauhaus 93" pitchFamily="82" charset="0"/>
              </a:rPr>
              <a:t>(Your love </a:t>
            </a:r>
            <a:r>
              <a:rPr lang="en-US" sz="2800" dirty="0" err="1">
                <a:solidFill>
                  <a:schemeClr val="bg1"/>
                </a:solidFill>
                <a:latin typeface="Bauhaus 93" pitchFamily="82" charset="0"/>
              </a:rPr>
              <a:t>gotta</a:t>
            </a:r>
            <a:r>
              <a:rPr lang="en-US" sz="2800" dirty="0">
                <a:solidFill>
                  <a:schemeClr val="bg1"/>
                </a:solidFill>
                <a:latin typeface="Bauhaus 93" pitchFamily="82" charset="0"/>
              </a:rPr>
              <a:t> be baby, love but don’t say a thing) </a:t>
            </a:r>
            <a:br>
              <a:rPr lang="en-US" sz="2800" dirty="0">
                <a:solidFill>
                  <a:schemeClr val="bg1"/>
                </a:solidFill>
                <a:latin typeface="Bauhaus 93" pitchFamily="82" charset="0"/>
              </a:rPr>
            </a:br>
            <a:r>
              <a:rPr lang="en-US" sz="2800" dirty="0">
                <a:solidFill>
                  <a:schemeClr val="bg1"/>
                </a:solidFill>
                <a:latin typeface="Bauhaus 93" pitchFamily="82" charset="0"/>
              </a:rPr>
              <a:t>See anybody could be good to you, </a:t>
            </a:r>
            <a:br>
              <a:rPr lang="en-US" sz="2800" dirty="0">
                <a:solidFill>
                  <a:schemeClr val="bg1"/>
                </a:solidFill>
                <a:latin typeface="Bauhaus 93" pitchFamily="82" charset="0"/>
              </a:rPr>
            </a:br>
            <a:r>
              <a:rPr lang="en-US" sz="2800" dirty="0">
                <a:solidFill>
                  <a:schemeClr val="bg1"/>
                </a:solidFill>
                <a:latin typeface="Bauhaus 93" pitchFamily="82" charset="0"/>
              </a:rPr>
              <a:t>You need a bad girl to blow your mind </a:t>
            </a:r>
            <a:endParaRPr lang="es-ES" dirty="0">
              <a:solidFill>
                <a:schemeClr val="bg1"/>
              </a:solidFill>
              <a:latin typeface="Bauhaus 93" pitchFamily="82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2 Rectángulo"/>
          <p:cNvSpPr/>
          <p:nvPr/>
        </p:nvSpPr>
        <p:spPr>
          <a:xfrm>
            <a:off x="0" y="0"/>
            <a:ext cx="9144000" cy="62786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latin typeface="Bauhaus 93" pitchFamily="82" charset="0"/>
              </a:rPr>
              <a:t>[Jessie J] </a:t>
            </a:r>
            <a:br>
              <a:rPr lang="en-US" sz="3200" dirty="0">
                <a:latin typeface="Bauhaus 93" pitchFamily="82" charset="0"/>
              </a:rPr>
            </a:br>
            <a:r>
              <a:rPr lang="en-US" sz="3200" dirty="0">
                <a:latin typeface="Bauhaus 93" pitchFamily="82" charset="0"/>
              </a:rPr>
              <a:t>Bang bang into the room (I know you want it) </a:t>
            </a:r>
            <a:br>
              <a:rPr lang="en-US" sz="3200" dirty="0">
                <a:latin typeface="Bauhaus 93" pitchFamily="82" charset="0"/>
              </a:rPr>
            </a:br>
            <a:r>
              <a:rPr lang="en-US" sz="3200" dirty="0">
                <a:latin typeface="Bauhaus 93" pitchFamily="82" charset="0"/>
              </a:rPr>
              <a:t>Bang bang all over you (I’ll let you have it) </a:t>
            </a:r>
            <a:br>
              <a:rPr lang="en-US" sz="3200" dirty="0">
                <a:latin typeface="Bauhaus 93" pitchFamily="82" charset="0"/>
              </a:rPr>
            </a:br>
            <a:r>
              <a:rPr lang="en-US" sz="3200" dirty="0">
                <a:latin typeface="Bauhaus 93" pitchFamily="82" charset="0"/>
              </a:rPr>
              <a:t>Wait a minute let me take you there (ah) </a:t>
            </a:r>
            <a:br>
              <a:rPr lang="en-US" sz="3200" dirty="0">
                <a:latin typeface="Bauhaus 93" pitchFamily="82" charset="0"/>
              </a:rPr>
            </a:br>
            <a:r>
              <a:rPr lang="en-US" sz="3200" dirty="0">
                <a:latin typeface="Bauhaus 93" pitchFamily="82" charset="0"/>
              </a:rPr>
              <a:t>Wait a minute tell you (ah) </a:t>
            </a:r>
            <a:br>
              <a:rPr lang="en-US" sz="3200" dirty="0">
                <a:latin typeface="Bauhaus 93" pitchFamily="82" charset="0"/>
              </a:rPr>
            </a:br>
            <a:r>
              <a:rPr lang="en-US" sz="3200" dirty="0">
                <a:latin typeface="Bauhaus 93" pitchFamily="82" charset="0"/>
              </a:rPr>
              <a:t>Bang bang there goes your heart (I know you want it) </a:t>
            </a:r>
            <a:br>
              <a:rPr lang="en-US" sz="3200" dirty="0">
                <a:latin typeface="Bauhaus 93" pitchFamily="82" charset="0"/>
              </a:rPr>
            </a:br>
            <a:r>
              <a:rPr lang="en-US" sz="3200" dirty="0">
                <a:latin typeface="Bauhaus 93" pitchFamily="82" charset="0"/>
              </a:rPr>
              <a:t>Back, back seat of my car (I’ll let you have it) </a:t>
            </a:r>
            <a:br>
              <a:rPr lang="en-US" sz="3200" dirty="0">
                <a:latin typeface="Bauhaus 93" pitchFamily="82" charset="0"/>
              </a:rPr>
            </a:br>
            <a:r>
              <a:rPr lang="en-US" sz="3200" dirty="0">
                <a:latin typeface="Bauhaus 93" pitchFamily="82" charset="0"/>
              </a:rPr>
              <a:t>[ De: http://www.dicelacancion.com/letra-bang-bang-jessie-j ] </a:t>
            </a:r>
            <a:br>
              <a:rPr lang="en-US" sz="3200" dirty="0">
                <a:latin typeface="Bauhaus 93" pitchFamily="82" charset="0"/>
              </a:rPr>
            </a:br>
            <a:r>
              <a:rPr lang="en-US" sz="3200" dirty="0">
                <a:latin typeface="Bauhaus 93" pitchFamily="82" charset="0"/>
              </a:rPr>
              <a:t>Wait a minute let me take you there (ah) </a:t>
            </a:r>
            <a:br>
              <a:rPr lang="en-US" sz="3200" dirty="0">
                <a:latin typeface="Bauhaus 93" pitchFamily="82" charset="0"/>
              </a:rPr>
            </a:br>
            <a:r>
              <a:rPr lang="en-US" sz="3200" dirty="0">
                <a:latin typeface="Bauhaus 93" pitchFamily="82" charset="0"/>
              </a:rPr>
              <a:t>Wait a minute tell you (ah) </a:t>
            </a:r>
            <a:r>
              <a:rPr lang="en-US" dirty="0"/>
              <a:t/>
            </a:r>
            <a:br>
              <a:rPr lang="en-US" dirty="0"/>
            </a:br>
            <a:endParaRPr lang="es-E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0" y="0"/>
            <a:ext cx="9144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latin typeface="Bauhaus 93" pitchFamily="82" charset="0"/>
              </a:rPr>
              <a:t>[</a:t>
            </a:r>
            <a:r>
              <a:rPr lang="en-US" sz="3200" dirty="0" err="1">
                <a:latin typeface="Bauhaus 93" pitchFamily="82" charset="0"/>
              </a:rPr>
              <a:t>Nicki</a:t>
            </a:r>
            <a:r>
              <a:rPr lang="en-US" sz="3200" dirty="0">
                <a:latin typeface="Bauhaus 93" pitchFamily="82" charset="0"/>
              </a:rPr>
              <a:t> </a:t>
            </a:r>
            <a:r>
              <a:rPr lang="en-US" sz="3200" dirty="0" err="1">
                <a:latin typeface="Bauhaus 93" pitchFamily="82" charset="0"/>
              </a:rPr>
              <a:t>Minaj</a:t>
            </a:r>
            <a:r>
              <a:rPr lang="en-US" sz="3200" dirty="0">
                <a:latin typeface="Bauhaus 93" pitchFamily="82" charset="0"/>
              </a:rPr>
              <a:t>] </a:t>
            </a:r>
            <a:br>
              <a:rPr lang="en-US" sz="3200" dirty="0">
                <a:latin typeface="Bauhaus 93" pitchFamily="82" charset="0"/>
              </a:rPr>
            </a:br>
            <a:r>
              <a:rPr lang="en-US" sz="3200" dirty="0">
                <a:latin typeface="Bauhaus 93" pitchFamily="82" charset="0"/>
              </a:rPr>
              <a:t>It’s </a:t>
            </a:r>
            <a:r>
              <a:rPr lang="en-US" sz="3200" dirty="0" err="1">
                <a:latin typeface="Bauhaus 93" pitchFamily="82" charset="0"/>
              </a:rPr>
              <a:t>Myx</a:t>
            </a:r>
            <a:r>
              <a:rPr lang="en-US" sz="3200" dirty="0">
                <a:latin typeface="Bauhaus 93" pitchFamily="82" charset="0"/>
              </a:rPr>
              <a:t> </a:t>
            </a:r>
            <a:r>
              <a:rPr lang="en-US" sz="3200" dirty="0" err="1">
                <a:latin typeface="Bauhaus 93" pitchFamily="82" charset="0"/>
              </a:rPr>
              <a:t>Moscato</a:t>
            </a:r>
            <a:r>
              <a:rPr lang="en-US" sz="3200" dirty="0">
                <a:latin typeface="Bauhaus 93" pitchFamily="82" charset="0"/>
              </a:rPr>
              <a:t> </a:t>
            </a:r>
            <a:br>
              <a:rPr lang="en-US" sz="3200" dirty="0">
                <a:latin typeface="Bauhaus 93" pitchFamily="82" charset="0"/>
              </a:rPr>
            </a:br>
            <a:r>
              <a:rPr lang="en-US" sz="3200" dirty="0">
                <a:latin typeface="Bauhaus 93" pitchFamily="82" charset="0"/>
              </a:rPr>
              <a:t>It’s frizz in a bottle </a:t>
            </a:r>
            <a:br>
              <a:rPr lang="en-US" sz="3200" dirty="0">
                <a:latin typeface="Bauhaus 93" pitchFamily="82" charset="0"/>
              </a:rPr>
            </a:br>
            <a:r>
              <a:rPr lang="en-US" sz="3200" dirty="0">
                <a:latin typeface="Bauhaus 93" pitchFamily="82" charset="0"/>
              </a:rPr>
              <a:t>It’s </a:t>
            </a:r>
            <a:r>
              <a:rPr lang="en-US" sz="3200" dirty="0" err="1">
                <a:latin typeface="Bauhaus 93" pitchFamily="82" charset="0"/>
              </a:rPr>
              <a:t>Nicki</a:t>
            </a:r>
            <a:r>
              <a:rPr lang="en-US" sz="3200" dirty="0">
                <a:latin typeface="Bauhaus 93" pitchFamily="82" charset="0"/>
              </a:rPr>
              <a:t> full throttle </a:t>
            </a:r>
            <a:br>
              <a:rPr lang="en-US" sz="3200" dirty="0">
                <a:latin typeface="Bauhaus 93" pitchFamily="82" charset="0"/>
              </a:rPr>
            </a:br>
            <a:r>
              <a:rPr lang="en-US" sz="3200" dirty="0">
                <a:latin typeface="Bauhaus 93" pitchFamily="82" charset="0"/>
              </a:rPr>
              <a:t>It’s oh, oh </a:t>
            </a:r>
            <a:br>
              <a:rPr lang="en-US" sz="3200" dirty="0">
                <a:latin typeface="Bauhaus 93" pitchFamily="82" charset="0"/>
              </a:rPr>
            </a:br>
            <a:r>
              <a:rPr lang="en-US" sz="3200" dirty="0">
                <a:latin typeface="Bauhaus 93" pitchFamily="82" charset="0"/>
              </a:rPr>
              <a:t>Swimming in the grotto </a:t>
            </a:r>
            <a:br>
              <a:rPr lang="en-US" sz="3200" dirty="0">
                <a:latin typeface="Bauhaus 93" pitchFamily="82" charset="0"/>
              </a:rPr>
            </a:br>
            <a:r>
              <a:rPr lang="en-US" sz="3200" dirty="0">
                <a:latin typeface="Bauhaus 93" pitchFamily="82" charset="0"/>
              </a:rPr>
              <a:t>We winning in the lotto </a:t>
            </a:r>
            <a:br>
              <a:rPr lang="en-US" sz="3200" dirty="0">
                <a:latin typeface="Bauhaus 93" pitchFamily="82" charset="0"/>
              </a:rPr>
            </a:br>
            <a:r>
              <a:rPr lang="en-US" sz="3200" dirty="0">
                <a:latin typeface="Bauhaus 93" pitchFamily="82" charset="0"/>
              </a:rPr>
              <a:t>We dipping in the pot of blue foam </a:t>
            </a:r>
            <a:br>
              <a:rPr lang="en-US" sz="3200" dirty="0">
                <a:latin typeface="Bauhaus 93" pitchFamily="82" charset="0"/>
              </a:rPr>
            </a:br>
            <a:r>
              <a:rPr lang="en-US" sz="3200" dirty="0">
                <a:latin typeface="Bauhaus 93" pitchFamily="82" charset="0"/>
              </a:rPr>
              <a:t>Kitten so good </a:t>
            </a:r>
            <a:br>
              <a:rPr lang="en-US" sz="3200" dirty="0">
                <a:latin typeface="Bauhaus 93" pitchFamily="82" charset="0"/>
              </a:rPr>
            </a:br>
            <a:r>
              <a:rPr lang="en-US" sz="3200" dirty="0">
                <a:latin typeface="Bauhaus 93" pitchFamily="82" charset="0"/>
              </a:rPr>
              <a:t>It's dripping on wood </a:t>
            </a:r>
            <a:endParaRPr lang="es-ES" sz="3200" dirty="0">
              <a:latin typeface="Bauhaus 93" pitchFamily="82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0" y="0"/>
            <a:ext cx="9144000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latin typeface="Bauhaus 93" pitchFamily="82" charset="0"/>
              </a:rPr>
              <a:t>Get a ride in the engine that could </a:t>
            </a:r>
            <a:br>
              <a:rPr lang="en-US" sz="3200" dirty="0">
                <a:latin typeface="Bauhaus 93" pitchFamily="82" charset="0"/>
              </a:rPr>
            </a:br>
            <a:r>
              <a:rPr lang="en-US" sz="3200" dirty="0">
                <a:latin typeface="Bauhaus 93" pitchFamily="82" charset="0"/>
              </a:rPr>
              <a:t>Go, Batman </a:t>
            </a:r>
            <a:r>
              <a:rPr lang="en-US" sz="3200" dirty="0" err="1">
                <a:latin typeface="Bauhaus 93" pitchFamily="82" charset="0"/>
              </a:rPr>
              <a:t>robbin</a:t>
            </a:r>
            <a:r>
              <a:rPr lang="en-US" sz="3200" dirty="0">
                <a:latin typeface="Bauhaus 93" pitchFamily="82" charset="0"/>
              </a:rPr>
              <a:t>' it </a:t>
            </a:r>
            <a:br>
              <a:rPr lang="en-US" sz="3200" dirty="0">
                <a:latin typeface="Bauhaus 93" pitchFamily="82" charset="0"/>
              </a:rPr>
            </a:br>
            <a:r>
              <a:rPr lang="en-US" sz="3200" dirty="0">
                <a:latin typeface="Bauhaus 93" pitchFamily="82" charset="0"/>
              </a:rPr>
              <a:t>Bang, bang, </a:t>
            </a:r>
            <a:r>
              <a:rPr lang="en-US" sz="3200" dirty="0" err="1">
                <a:latin typeface="Bauhaus 93" pitchFamily="82" charset="0"/>
              </a:rPr>
              <a:t>cockin</a:t>
            </a:r>
            <a:r>
              <a:rPr lang="en-US" sz="3200" dirty="0">
                <a:latin typeface="Bauhaus 93" pitchFamily="82" charset="0"/>
              </a:rPr>
              <a:t>' it </a:t>
            </a:r>
            <a:br>
              <a:rPr lang="en-US" sz="3200" dirty="0">
                <a:latin typeface="Bauhaus 93" pitchFamily="82" charset="0"/>
              </a:rPr>
            </a:br>
            <a:r>
              <a:rPr lang="en-US" sz="3200" dirty="0">
                <a:latin typeface="Bauhaus 93" pitchFamily="82" charset="0"/>
              </a:rPr>
              <a:t>Queen </a:t>
            </a:r>
            <a:r>
              <a:rPr lang="en-US" sz="3200" dirty="0" err="1">
                <a:latin typeface="Bauhaus 93" pitchFamily="82" charset="0"/>
              </a:rPr>
              <a:t>Nicki</a:t>
            </a:r>
            <a:r>
              <a:rPr lang="en-US" sz="3200" dirty="0">
                <a:latin typeface="Bauhaus 93" pitchFamily="82" charset="0"/>
              </a:rPr>
              <a:t> dominant, prominent </a:t>
            </a:r>
            <a:br>
              <a:rPr lang="en-US" sz="3200" dirty="0">
                <a:latin typeface="Bauhaus 93" pitchFamily="82" charset="0"/>
              </a:rPr>
            </a:br>
            <a:r>
              <a:rPr lang="en-US" sz="3200" dirty="0">
                <a:latin typeface="Bauhaus 93" pitchFamily="82" charset="0"/>
              </a:rPr>
              <a:t>It's me, Jessie, and Ari </a:t>
            </a:r>
            <a:br>
              <a:rPr lang="en-US" sz="3200" dirty="0">
                <a:latin typeface="Bauhaus 93" pitchFamily="82" charset="0"/>
              </a:rPr>
            </a:br>
            <a:r>
              <a:rPr lang="en-US" sz="3200" dirty="0">
                <a:latin typeface="Bauhaus 93" pitchFamily="82" charset="0"/>
              </a:rPr>
              <a:t>If they test me they sorry </a:t>
            </a:r>
            <a:br>
              <a:rPr lang="en-US" sz="3200" dirty="0">
                <a:latin typeface="Bauhaus 93" pitchFamily="82" charset="0"/>
              </a:rPr>
            </a:br>
            <a:r>
              <a:rPr lang="en-US" sz="3200" dirty="0">
                <a:latin typeface="Bauhaus 93" pitchFamily="82" charset="0"/>
              </a:rPr>
              <a:t>Riders look like a Harley </a:t>
            </a:r>
            <a:br>
              <a:rPr lang="en-US" sz="3200" dirty="0">
                <a:latin typeface="Bauhaus 93" pitchFamily="82" charset="0"/>
              </a:rPr>
            </a:br>
            <a:r>
              <a:rPr lang="en-US" sz="3200" dirty="0">
                <a:latin typeface="Bauhaus 93" pitchFamily="82" charset="0"/>
              </a:rPr>
              <a:t>Then pull off in this Ferrari </a:t>
            </a:r>
            <a:br>
              <a:rPr lang="en-US" sz="3200" dirty="0">
                <a:latin typeface="Bauhaus 93" pitchFamily="82" charset="0"/>
              </a:rPr>
            </a:br>
            <a:r>
              <a:rPr lang="en-US" sz="3200" dirty="0">
                <a:latin typeface="Bauhaus 93" pitchFamily="82" charset="0"/>
              </a:rPr>
              <a:t>If he hanging we banging </a:t>
            </a:r>
            <a:br>
              <a:rPr lang="en-US" sz="3200" dirty="0">
                <a:latin typeface="Bauhaus 93" pitchFamily="82" charset="0"/>
              </a:rPr>
            </a:br>
            <a:r>
              <a:rPr lang="en-US" sz="3200" dirty="0">
                <a:latin typeface="Bauhaus 93" pitchFamily="82" charset="0"/>
              </a:rPr>
              <a:t>Phone ranging, he slanging </a:t>
            </a:r>
            <a:br>
              <a:rPr lang="en-US" sz="3200" dirty="0">
                <a:latin typeface="Bauhaus 93" pitchFamily="82" charset="0"/>
              </a:rPr>
            </a:br>
            <a:r>
              <a:rPr lang="en-US" sz="3200" dirty="0">
                <a:latin typeface="Bauhaus 93" pitchFamily="82" charset="0"/>
              </a:rPr>
              <a:t>It </a:t>
            </a:r>
            <a:r>
              <a:rPr lang="en-US" sz="3200" dirty="0" err="1">
                <a:latin typeface="Bauhaus 93" pitchFamily="82" charset="0"/>
              </a:rPr>
              <a:t>ain’t</a:t>
            </a:r>
            <a:r>
              <a:rPr lang="en-US" sz="3200" dirty="0">
                <a:latin typeface="Bauhaus 93" pitchFamily="82" charset="0"/>
              </a:rPr>
              <a:t> karaoke night </a:t>
            </a:r>
            <a:br>
              <a:rPr lang="en-US" sz="3200" dirty="0">
                <a:latin typeface="Bauhaus 93" pitchFamily="82" charset="0"/>
              </a:rPr>
            </a:br>
            <a:r>
              <a:rPr lang="en-US" sz="3200" dirty="0">
                <a:latin typeface="Bauhaus 93" pitchFamily="82" charset="0"/>
              </a:rPr>
              <a:t>But get the </a:t>
            </a:r>
            <a:r>
              <a:rPr lang="en-US" sz="3200" dirty="0" err="1">
                <a:latin typeface="Bauhaus 93" pitchFamily="82" charset="0"/>
              </a:rPr>
              <a:t>mic</a:t>
            </a:r>
            <a:r>
              <a:rPr lang="en-US" sz="3200" dirty="0">
                <a:latin typeface="Bauhaus 93" pitchFamily="82" charset="0"/>
              </a:rPr>
              <a:t> ‘cause he singing </a:t>
            </a:r>
            <a:br>
              <a:rPr lang="en-US" sz="3200" dirty="0">
                <a:latin typeface="Bauhaus 93" pitchFamily="82" charset="0"/>
              </a:rPr>
            </a:br>
            <a:endParaRPr lang="es-ES" sz="3200" dirty="0">
              <a:latin typeface="Bauhaus 93" pitchFamily="82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0" y="0"/>
            <a:ext cx="914400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dirty="0">
                <a:latin typeface="Bauhaus 93" pitchFamily="82" charset="0"/>
              </a:rPr>
              <a:t>[Jessie J] </a:t>
            </a:r>
            <a:br>
              <a:rPr lang="en-US" sz="4400" dirty="0">
                <a:latin typeface="Bauhaus 93" pitchFamily="82" charset="0"/>
              </a:rPr>
            </a:br>
            <a:r>
              <a:rPr lang="en-US" sz="4400" dirty="0">
                <a:latin typeface="Bauhaus 93" pitchFamily="82" charset="0"/>
              </a:rPr>
              <a:t>B to the A to the N to the G to the uh </a:t>
            </a:r>
            <a:br>
              <a:rPr lang="en-US" sz="4400" dirty="0">
                <a:latin typeface="Bauhaus 93" pitchFamily="82" charset="0"/>
              </a:rPr>
            </a:br>
            <a:r>
              <a:rPr lang="en-US" sz="4400" dirty="0">
                <a:latin typeface="Bauhaus 93" pitchFamily="82" charset="0"/>
              </a:rPr>
              <a:t>B to the A to the N to the G to the hey </a:t>
            </a:r>
            <a:br>
              <a:rPr lang="en-US" sz="4400" dirty="0">
                <a:latin typeface="Bauhaus 93" pitchFamily="82" charset="0"/>
              </a:rPr>
            </a:br>
            <a:r>
              <a:rPr lang="en-US" sz="4400" dirty="0">
                <a:latin typeface="Bauhaus 93" pitchFamily="82" charset="0"/>
              </a:rPr>
              <a:t>See anybody could be good to you, </a:t>
            </a:r>
            <a:br>
              <a:rPr lang="en-US" sz="4400" dirty="0">
                <a:latin typeface="Bauhaus 93" pitchFamily="82" charset="0"/>
              </a:rPr>
            </a:br>
            <a:r>
              <a:rPr lang="en-US" sz="4400" dirty="0">
                <a:latin typeface="Bauhaus 93" pitchFamily="82" charset="0"/>
              </a:rPr>
              <a:t>You need a bad girl to blow your mind (your mind) </a:t>
            </a:r>
            <a:endParaRPr lang="es-ES" sz="4400" dirty="0">
              <a:latin typeface="Bauhaus 93" pitchFamily="82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81</Words>
  <Application>Microsoft Office PowerPoint</Application>
  <PresentationFormat>Presentación en pantalla (4:3)</PresentationFormat>
  <Paragraphs>11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2" baseType="lpstr">
      <vt:lpstr>Tema de Office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w7004</dc:creator>
  <cp:lastModifiedBy>w7004</cp:lastModifiedBy>
  <cp:revision>4</cp:revision>
  <dcterms:created xsi:type="dcterms:W3CDTF">2015-01-22T12:19:25Z</dcterms:created>
  <dcterms:modified xsi:type="dcterms:W3CDTF">2015-03-30T11:11:44Z</dcterms:modified>
</cp:coreProperties>
</file>