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589B-2689-4FB4-B46C-68452117C038}" type="datetimeFigureOut">
              <a:rPr lang="es-ES" smtClean="0"/>
              <a:pPr/>
              <a:t>30/03/2015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06772-E055-44D0-B9F6-A9CF342B8D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guepardo</a:t>
            </a:r>
            <a:endParaRPr lang="es-ES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5 Imagen" descr="1ba944_guepardo_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7"/>
            <a:ext cx="4572000" cy="350046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1428736"/>
            <a:ext cx="4500594" cy="34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Sol"/>
          <p:cNvSpPr/>
          <p:nvPr/>
        </p:nvSpPr>
        <p:spPr>
          <a:xfrm>
            <a:off x="857224" y="5143512"/>
            <a:ext cx="2000264" cy="1285884"/>
          </a:xfrm>
          <a:prstGeom prst="su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Luna"/>
          <p:cNvSpPr/>
          <p:nvPr/>
        </p:nvSpPr>
        <p:spPr>
          <a:xfrm>
            <a:off x="3286116" y="5143512"/>
            <a:ext cx="1143008" cy="1285884"/>
          </a:xfrm>
          <a:prstGeom prst="moon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strella de 32 puntas"/>
          <p:cNvSpPr/>
          <p:nvPr/>
        </p:nvSpPr>
        <p:spPr>
          <a:xfrm>
            <a:off x="4786314" y="5143512"/>
            <a:ext cx="1714512" cy="1285884"/>
          </a:xfrm>
          <a:prstGeom prst="star32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strella de 16 puntas"/>
          <p:cNvSpPr/>
          <p:nvPr/>
        </p:nvSpPr>
        <p:spPr>
          <a:xfrm>
            <a:off x="7215206" y="5143512"/>
            <a:ext cx="1571636" cy="1214446"/>
          </a:xfrm>
          <a:prstGeom prst="star16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9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8" presetClass="exit" presetSubtype="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2" animBg="1"/>
      <p:bldP spid="1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2024_animad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4214810" cy="414340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ELEFANTE</a:t>
            </a:r>
            <a:endParaRPr lang="es-E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357298"/>
            <a:ext cx="4929190" cy="410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eñal de prohibido"/>
          <p:cNvSpPr/>
          <p:nvPr/>
        </p:nvSpPr>
        <p:spPr>
          <a:xfrm>
            <a:off x="500034" y="5429264"/>
            <a:ext cx="1785950" cy="1214446"/>
          </a:xfrm>
          <a:prstGeom prst="noSmoking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Estrella de 4 puntas"/>
          <p:cNvSpPr/>
          <p:nvPr/>
        </p:nvSpPr>
        <p:spPr>
          <a:xfrm>
            <a:off x="2714612" y="5500702"/>
            <a:ext cx="1714512" cy="1143008"/>
          </a:xfrm>
          <a:prstGeom prst="star4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Multidocumento"/>
          <p:cNvSpPr/>
          <p:nvPr/>
        </p:nvSpPr>
        <p:spPr>
          <a:xfrm>
            <a:off x="4857752" y="5715016"/>
            <a:ext cx="1857388" cy="928694"/>
          </a:xfrm>
          <a:prstGeom prst="flowChartMultidocumen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Pentágono"/>
          <p:cNvSpPr/>
          <p:nvPr/>
        </p:nvSpPr>
        <p:spPr>
          <a:xfrm>
            <a:off x="7072330" y="5715016"/>
            <a:ext cx="1643074" cy="928694"/>
          </a:xfrm>
          <a:prstGeom prst="homePlat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apos_y_el_cocodril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4572000" cy="35719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cocodrilo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71612"/>
            <a:ext cx="4572000" cy="364333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Estrella de 24 puntas"/>
          <p:cNvSpPr/>
          <p:nvPr/>
        </p:nvSpPr>
        <p:spPr>
          <a:xfrm>
            <a:off x="642910" y="5500702"/>
            <a:ext cx="1571636" cy="1000132"/>
          </a:xfrm>
          <a:prstGeom prst="star24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ircular"/>
          <p:cNvSpPr/>
          <p:nvPr/>
        </p:nvSpPr>
        <p:spPr>
          <a:xfrm>
            <a:off x="2786050" y="5643578"/>
            <a:ext cx="1643074" cy="857256"/>
          </a:xfrm>
          <a:prstGeom prst="pi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Llamada de nube"/>
          <p:cNvSpPr/>
          <p:nvPr/>
        </p:nvSpPr>
        <p:spPr>
          <a:xfrm>
            <a:off x="5000628" y="5572140"/>
            <a:ext cx="1714512" cy="1000132"/>
          </a:xfrm>
          <a:prstGeom prst="cloudCallou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xplosión 1"/>
          <p:cNvSpPr/>
          <p:nvPr/>
        </p:nvSpPr>
        <p:spPr>
          <a:xfrm>
            <a:off x="7215206" y="5572140"/>
            <a:ext cx="1500198" cy="857256"/>
          </a:xfrm>
          <a:prstGeom prst="irregularSeal1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 tmFilter="0,0; .5, 0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w7004</dc:creator>
  <cp:lastModifiedBy>w7004</cp:lastModifiedBy>
  <cp:revision>8</cp:revision>
  <dcterms:created xsi:type="dcterms:W3CDTF">2015-01-12T12:10:38Z</dcterms:created>
  <dcterms:modified xsi:type="dcterms:W3CDTF">2015-03-30T11:11:06Z</dcterms:modified>
</cp:coreProperties>
</file>