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06" autoAdjust="0"/>
    <p:restoredTop sz="94660"/>
  </p:normalViewPr>
  <p:slideViewPr>
    <p:cSldViewPr>
      <p:cViewPr varScale="1">
        <p:scale>
          <a:sx n="87" d="100"/>
          <a:sy n="87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ongo de la muer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256"/>
            <a:ext cx="2466975" cy="2571744"/>
          </a:xfrm>
        </p:spPr>
      </p:pic>
      <p:pic>
        <p:nvPicPr>
          <p:cNvPr id="5" name="4 Imagen" descr="Humos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429132"/>
            <a:ext cx="3071834" cy="2428868"/>
          </a:xfrm>
          <a:prstGeom prst="rect">
            <a:avLst/>
          </a:prstGeom>
        </p:spPr>
      </p:pic>
      <p:pic>
        <p:nvPicPr>
          <p:cNvPr id="6" name="5 Imagen" descr="scaredySh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533900"/>
            <a:ext cx="3060700" cy="23241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57158" y="321468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Seta </a:t>
            </a:r>
            <a:r>
              <a:rPr lang="es-ES" dirty="0" err="1" smtClean="0"/>
              <a:t>pom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857488" y="28574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Humo seta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57884" y="292893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Seta asustada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Melon</a:t>
            </a:r>
            <a:r>
              <a:rPr lang="es-ES" dirty="0" smtClean="0"/>
              <a:t> </a:t>
            </a:r>
            <a:r>
              <a:rPr lang="es-ES" dirty="0" err="1" smtClean="0"/>
              <a:t>pulta</a:t>
            </a:r>
            <a:endParaRPr lang="es-ES" dirty="0"/>
          </a:p>
        </p:txBody>
      </p:sp>
      <p:pic>
        <p:nvPicPr>
          <p:cNvPr id="6" name="5 Marcador de contenido" descr="Melon-pul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>
            <a:hlinkClick r:id="rId2" action="ppaction://hlinksldjump"/>
          </p:cNvPr>
          <p:cNvSpPr/>
          <p:nvPr/>
        </p:nvSpPr>
        <p:spPr>
          <a:xfrm>
            <a:off x="0" y="642918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coltapulta</a:t>
            </a:r>
            <a:endParaRPr lang="es-ES" dirty="0"/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2643174" y="714356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carnivora</a:t>
            </a:r>
            <a:endParaRPr lang="es-ES" dirty="0"/>
          </a:p>
        </p:txBody>
      </p:sp>
      <p:sp>
        <p:nvSpPr>
          <p:cNvPr id="5" name="4 Elipse">
            <a:hlinkClick r:id="rId2" action="ppaction://hlinksldjump"/>
          </p:cNvPr>
          <p:cNvSpPr/>
          <p:nvPr/>
        </p:nvSpPr>
        <p:spPr>
          <a:xfrm>
            <a:off x="5572132" y="642918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Maiz</a:t>
            </a:r>
            <a:r>
              <a:rPr lang="es-ES" dirty="0" smtClean="0"/>
              <a:t> </a:t>
            </a:r>
            <a:r>
              <a:rPr lang="es-ES" dirty="0" err="1" smtClean="0"/>
              <a:t>pulta</a:t>
            </a:r>
            <a:endParaRPr lang="es-ES" dirty="0"/>
          </a:p>
        </p:txBody>
      </p:sp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5286380" y="2786058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5" action="ppaction://hlinksldjump"/>
              </a:rPr>
              <a:t>Nuez grande</a:t>
            </a:r>
            <a:endParaRPr lang="es-ES" dirty="0"/>
          </a:p>
        </p:txBody>
      </p:sp>
      <p:sp>
        <p:nvSpPr>
          <p:cNvPr id="7" name="6 Elipse">
            <a:hlinkClick r:id="rId4" action="ppaction://hlinksldjump"/>
          </p:cNvPr>
          <p:cNvSpPr/>
          <p:nvPr/>
        </p:nvSpPr>
        <p:spPr>
          <a:xfrm>
            <a:off x="5286380" y="5072074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5" action="ppaction://hlinksldjump"/>
              </a:rPr>
              <a:t>Hierva pincho</a:t>
            </a:r>
            <a:endParaRPr lang="es-ES" dirty="0"/>
          </a:p>
        </p:txBody>
      </p:sp>
      <p:sp>
        <p:nvSpPr>
          <p:cNvPr id="8" name="7 Elipse">
            <a:hlinkClick r:id="rId4" action="ppaction://hlinksldjump"/>
          </p:cNvPr>
          <p:cNvSpPr/>
          <p:nvPr/>
        </p:nvSpPr>
        <p:spPr>
          <a:xfrm>
            <a:off x="2643174" y="2786058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6" action="ppaction://hlinksldjump"/>
              </a:rPr>
              <a:t>nue</a:t>
            </a:r>
            <a:r>
              <a:rPr lang="es-ES" dirty="0" smtClean="0"/>
              <a:t>z</a:t>
            </a:r>
            <a:endParaRPr lang="es-ES" dirty="0"/>
          </a:p>
        </p:txBody>
      </p:sp>
      <p:sp>
        <p:nvSpPr>
          <p:cNvPr id="9" name="8 Elipse">
            <a:hlinkClick r:id="rId4" action="ppaction://hlinksldjump"/>
          </p:cNvPr>
          <p:cNvSpPr/>
          <p:nvPr/>
        </p:nvSpPr>
        <p:spPr>
          <a:xfrm>
            <a:off x="2857488" y="5286364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plantorcha</a:t>
            </a:r>
            <a:endParaRPr lang="es-ES" dirty="0"/>
          </a:p>
        </p:txBody>
      </p:sp>
      <p:sp>
        <p:nvSpPr>
          <p:cNvPr id="10" name="9 Elipse">
            <a:hlinkClick r:id="rId4" action="ppaction://hlinksldjump"/>
          </p:cNvPr>
          <p:cNvSpPr/>
          <p:nvPr/>
        </p:nvSpPr>
        <p:spPr>
          <a:xfrm>
            <a:off x="0" y="5286364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galapeño</a:t>
            </a:r>
            <a:endParaRPr lang="es-ES" dirty="0"/>
          </a:p>
        </p:txBody>
      </p:sp>
      <p:sp>
        <p:nvSpPr>
          <p:cNvPr id="11" name="10 Elipse">
            <a:hlinkClick r:id="rId4" action="ppaction://hlinksldjump"/>
          </p:cNvPr>
          <p:cNvSpPr/>
          <p:nvPr/>
        </p:nvSpPr>
        <p:spPr>
          <a:xfrm>
            <a:off x="0" y="2643182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petacereza</a:t>
            </a:r>
            <a:endParaRPr lang="es-ES" dirty="0"/>
          </a:p>
        </p:txBody>
      </p:sp>
      <p:sp>
        <p:nvSpPr>
          <p:cNvPr id="12" name="11 Elipse">
            <a:hlinkClick r:id="rId4" action="ppaction://hlinksldjump"/>
          </p:cNvPr>
          <p:cNvSpPr/>
          <p:nvPr/>
        </p:nvSpPr>
        <p:spPr>
          <a:xfrm>
            <a:off x="0" y="4000504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sldjump"/>
              </a:rPr>
              <a:t>girasol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59397">
            <a:off x="0" y="2285992"/>
            <a:ext cx="2786050" cy="1143000"/>
          </a:xfrm>
        </p:spPr>
        <p:txBody>
          <a:bodyPr>
            <a:normAutofit fontScale="90000"/>
          </a:bodyPr>
          <a:lstStyle/>
          <a:p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Lanza </a:t>
            </a:r>
            <a:r>
              <a:rPr lang="es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gisantes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3 Imagen" descr="gklhghj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" y="3571876"/>
            <a:ext cx="3122870" cy="3286124"/>
          </a:xfrm>
          <a:prstGeom prst="rect">
            <a:avLst/>
          </a:prstGeom>
        </p:spPr>
      </p:pic>
      <p:pic>
        <p:nvPicPr>
          <p:cNvPr id="5" name="4 Imagen" descr="Giras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143380"/>
            <a:ext cx="2609855" cy="257174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19866973">
            <a:off x="6215074" y="328612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girasol</a:t>
            </a:r>
            <a:endParaRPr lang="es-E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Nu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3900"/>
            <a:ext cx="3060700" cy="23241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19601807">
            <a:off x="516902" y="287347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nuez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6 Imagen" descr="Planta_Petacere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640471"/>
            <a:ext cx="2857488" cy="221753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 rot="20882815">
            <a:off x="6459102" y="1722879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petazereza</a:t>
            </a:r>
            <a:endParaRPr lang="es-E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8 Imagen" descr="torchw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533900"/>
            <a:ext cx="3214710" cy="23241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rot="2354735">
            <a:off x="3071802" y="367847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Plantorcha</a:t>
            </a:r>
            <a:endParaRPr lang="es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9A0E27F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6275"/>
            <a:ext cx="2371725" cy="2371725"/>
          </a:xfrm>
          <a:prstGeom prst="rect">
            <a:avLst/>
          </a:prstGeom>
        </p:spPr>
      </p:pic>
      <p:pic>
        <p:nvPicPr>
          <p:cNvPr id="5" name="4 Imagen" descr="spikewe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533900"/>
            <a:ext cx="3060700" cy="2324100"/>
          </a:xfrm>
          <a:prstGeom prst="rect">
            <a:avLst/>
          </a:prstGeom>
        </p:spPr>
      </p:pic>
      <p:pic>
        <p:nvPicPr>
          <p:cNvPr id="6" name="5 Imagen" descr="tallN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533900"/>
            <a:ext cx="3060700" cy="23241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 rot="18958024">
            <a:off x="0" y="2000240"/>
            <a:ext cx="2677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jalapeño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 rot="1875763">
            <a:off x="5180042" y="1914099"/>
            <a:ext cx="3780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Nuez grande</a:t>
            </a:r>
            <a:endParaRPr lang="es-ES" sz="5400" b="1" cap="none" spc="0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000232" y="500042"/>
            <a:ext cx="4204997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Hierba pincho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l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33900"/>
            <a:ext cx="3060700" cy="2324100"/>
          </a:xfrm>
        </p:spPr>
      </p:pic>
      <p:pic>
        <p:nvPicPr>
          <p:cNvPr id="5" name="4 Imagen" descr="chom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533900"/>
            <a:ext cx="3060700" cy="2324100"/>
          </a:xfrm>
          <a:prstGeom prst="rect">
            <a:avLst/>
          </a:prstGeom>
        </p:spPr>
      </p:pic>
      <p:pic>
        <p:nvPicPr>
          <p:cNvPr id="6" name="5 Imagen" descr="potatoM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4533900"/>
            <a:ext cx="3060700" cy="23241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 rot="1871769">
            <a:off x="0" y="3749908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trevol</a:t>
            </a:r>
            <a:endParaRPr lang="es-E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 rot="228999">
            <a:off x="3092430" y="2801805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</a:t>
            </a:r>
            <a:r>
              <a:rPr lang="es-E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rnivora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 rot="17881070">
            <a:off x="6486393" y="2772871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Pata </a:t>
            </a:r>
            <a:r>
              <a:rPr lang="es-E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pom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a0828d741affe54ea5668e99a4db795.jpg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1431"/>
            <a:ext cx="3357554" cy="3146570"/>
          </a:xfrm>
          <a:prstGeom prst="rect">
            <a:avLst/>
          </a:prstGeom>
        </p:spPr>
      </p:pic>
      <p:pic>
        <p:nvPicPr>
          <p:cNvPr id="5" name="4 Imagen" descr="DCX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143380"/>
            <a:ext cx="3171830" cy="2714620"/>
          </a:xfrm>
          <a:prstGeom prst="rect">
            <a:avLst/>
          </a:prstGeom>
        </p:spPr>
      </p:pic>
      <p:pic>
        <p:nvPicPr>
          <p:cNvPr id="6" name="5 Imagen" descr="FJKB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195759"/>
            <a:ext cx="2400302" cy="266224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 rot="20684480">
            <a:off x="714348" y="2902535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Colta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pulta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 rot="1277114">
            <a:off x="3428992" y="2625537"/>
            <a:ext cx="2000264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Doble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guisante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 rot="18456856">
            <a:off x="6500826" y="3066305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Maiz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pulta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957536_249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6275"/>
            <a:ext cx="2371725" cy="2371725"/>
          </a:xfrm>
          <a:prstGeom prst="rect">
            <a:avLst/>
          </a:prstGeom>
        </p:spPr>
      </p:pic>
      <p:pic>
        <p:nvPicPr>
          <p:cNvPr id="5" name="4 Imagen" descr="Planter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533900"/>
            <a:ext cx="3060700" cy="2324100"/>
          </a:xfrm>
          <a:prstGeom prst="rect">
            <a:avLst/>
          </a:prstGeom>
        </p:spPr>
      </p:pic>
      <p:pic>
        <p:nvPicPr>
          <p:cNvPr id="6" name="5 Imagen" descr="AAC04BCF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486275"/>
            <a:ext cx="2571768" cy="23717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57158" y="328612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Seta </a:t>
            </a:r>
            <a:r>
              <a:rPr lang="es-ES" dirty="0" err="1" smtClean="0"/>
              <a:t>acuatica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643174" y="342900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lampara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072198" y="328612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cactus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b509-plants-vs-zombies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33900"/>
            <a:ext cx="3060700" cy="2324100"/>
          </a:xfrm>
        </p:spPr>
      </p:pic>
      <p:pic>
        <p:nvPicPr>
          <p:cNvPr id="5" name="4 Imagen" descr="cbb41-plants-vs-zombies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533900"/>
            <a:ext cx="3060700" cy="2324100"/>
          </a:xfrm>
          <a:prstGeom prst="rect">
            <a:avLst/>
          </a:prstGeom>
        </p:spPr>
      </p:pic>
      <p:pic>
        <p:nvPicPr>
          <p:cNvPr id="6" name="5 Imagen" descr="Com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429133"/>
            <a:ext cx="2928958" cy="242886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57158" y="34290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Seta solar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1868" y="328612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Seta de hielo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500826" y="300037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Traga tumbas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53</Words>
  <PresentationFormat>Presentación en pantalla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Lanza gisantes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Melon pulta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Plantas vs zombies</dc:title>
  <cp:lastModifiedBy>Usuario</cp:lastModifiedBy>
  <cp:revision>19</cp:revision>
  <dcterms:modified xsi:type="dcterms:W3CDTF">2015-02-12T12:58:07Z</dcterms:modified>
</cp:coreProperties>
</file>