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6E0D-424E-45FF-9ACF-E37B6E706302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EFF2-B560-4F3F-9BCC-F7D0C430D8E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6E0D-424E-45FF-9ACF-E37B6E706302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EFF2-B560-4F3F-9BCC-F7D0C430D8E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6E0D-424E-45FF-9ACF-E37B6E706302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EFF2-B560-4F3F-9BCC-F7D0C430D8E4}" type="slidenum">
              <a:rPr lang="es-CO" smtClean="0"/>
              <a:t>‹Nº›</a:t>
            </a:fld>
            <a:endParaRPr lang="es-C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6E0D-424E-45FF-9ACF-E37B6E706302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EFF2-B560-4F3F-9BCC-F7D0C430D8E4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6E0D-424E-45FF-9ACF-E37B6E706302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EFF2-B560-4F3F-9BCC-F7D0C430D8E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6E0D-424E-45FF-9ACF-E37B6E706302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EFF2-B560-4F3F-9BCC-F7D0C430D8E4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6E0D-424E-45FF-9ACF-E37B6E706302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EFF2-B560-4F3F-9BCC-F7D0C430D8E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6E0D-424E-45FF-9ACF-E37B6E706302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EFF2-B560-4F3F-9BCC-F7D0C430D8E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6E0D-424E-45FF-9ACF-E37B6E706302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EFF2-B560-4F3F-9BCC-F7D0C430D8E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6E0D-424E-45FF-9ACF-E37B6E706302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EFF2-B560-4F3F-9BCC-F7D0C430D8E4}" type="slidenum">
              <a:rPr lang="es-CO" smtClean="0"/>
              <a:t>‹Nº›</a:t>
            </a:fld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6E0D-424E-45FF-9ACF-E37B6E706302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EFF2-B560-4F3F-9BCC-F7D0C430D8E4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C26E0D-424E-45FF-9ACF-E37B6E706302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6FEEFF2-B560-4F3F-9BCC-F7D0C430D8E4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2.bp.blogspot.com/-slqJE0ETquM/Tl7KMg9kA8I/AAAAAAAAAKU/3vVk58I1gCQ/s1600/proginfantil_clip_image034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slqJE0ETquM/Tl7KMg9kA8I/AAAAAAAAAKU/3vVk58I1gCQ/s200/proginfantil_clip_image03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376264" cy="217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79512" y="335846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/>
              <a:t>Reducir:</a:t>
            </a:r>
          </a:p>
          <a:p>
            <a:r>
              <a:rPr lang="es-CO" sz="2000" b="1" dirty="0" smtClean="0"/>
              <a:t>Hay que procurar reducir el volumen de productos que </a:t>
            </a:r>
          </a:p>
          <a:p>
            <a:r>
              <a:rPr lang="es-CO" sz="2000" b="1" dirty="0" smtClean="0"/>
              <a:t>consumimos. Muchas veces adquirimos cosas que no son </a:t>
            </a:r>
          </a:p>
          <a:p>
            <a:r>
              <a:rPr lang="es-CO" sz="2000" b="1" dirty="0" smtClean="0"/>
              <a:t>necesarias sólo por el afán de comprar. No pensamos que </a:t>
            </a:r>
          </a:p>
          <a:p>
            <a:r>
              <a:rPr lang="es-CO" sz="2000" b="1" dirty="0" smtClean="0"/>
              <a:t>para su fabricación se precisan materias primas que no </a:t>
            </a:r>
          </a:p>
          <a:p>
            <a:r>
              <a:rPr lang="es-CO" sz="2000" b="1" dirty="0" smtClean="0"/>
              <a:t>podemos derrochar como el petróleo o el agua. También </a:t>
            </a:r>
          </a:p>
          <a:p>
            <a:r>
              <a:rPr lang="es-CO" sz="2000" b="1" dirty="0" smtClean="0"/>
              <a:t>hay que tener en cuenta la enorme cantidad de basura que </a:t>
            </a:r>
          </a:p>
          <a:p>
            <a:r>
              <a:rPr lang="es-CO" sz="2000" b="1" dirty="0" smtClean="0"/>
              <a:t>se genera por el exceso de envoltorios en muchas cosas de las que compramos. Así pues, reduce...</a:t>
            </a:r>
          </a:p>
          <a:p>
            <a:r>
              <a:rPr lang="es-CO" sz="2000" b="1" dirty="0" smtClean="0"/>
              <a:t>- La utilización de productos de usar y tirar, como papel de cocina o pañuelos de papel.</a:t>
            </a:r>
          </a:p>
          <a:p>
            <a:r>
              <a:rPr lang="es-CO" sz="2000" b="1" dirty="0" smtClean="0"/>
              <a:t>- El uso del papel de aluminio, en su lugar puedes utilizar fiambreras.</a:t>
            </a:r>
          </a:p>
          <a:p>
            <a:r>
              <a:rPr lang="es-CO" sz="2000" b="1" dirty="0" smtClean="0"/>
              <a:t>- La utilización de bolsas de plástico para la compra, recupera el gusto por los cestos.</a:t>
            </a:r>
          </a:p>
          <a:p>
            <a:r>
              <a:rPr lang="es-CO" sz="2000" b="1" dirty="0" smtClean="0"/>
              <a:t>- El consumo de energía, utiliza el transporte público, apaga las luces cuando no las necesites...</a:t>
            </a:r>
          </a:p>
          <a:p>
            <a:r>
              <a:rPr lang="es-CO" sz="2000" b="1" dirty="0" smtClean="0"/>
              <a:t>- El consumo de agua, dúchate en lugar de bañarte, vigila que los grifos no pierdan...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2122567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171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Rusbel Franco</cp:lastModifiedBy>
  <cp:revision>1</cp:revision>
  <dcterms:created xsi:type="dcterms:W3CDTF">2013-10-22T23:27:45Z</dcterms:created>
  <dcterms:modified xsi:type="dcterms:W3CDTF">2013-10-22T23:32:01Z</dcterms:modified>
</cp:coreProperties>
</file>