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69" r:id="rId4"/>
    <p:sldId id="271" r:id="rId5"/>
    <p:sldId id="270" r:id="rId6"/>
    <p:sldId id="258" r:id="rId7"/>
    <p:sldId id="263" r:id="rId8"/>
    <p:sldId id="264" r:id="rId9"/>
    <p:sldId id="265" r:id="rId10"/>
    <p:sldId id="266" r:id="rId11"/>
    <p:sldId id="267" r:id="rId12"/>
    <p:sldId id="268" r:id="rId13"/>
    <p:sldId id="262" r:id="rId14"/>
    <p:sldId id="259" r:id="rId15"/>
    <p:sldId id="260" r:id="rId16"/>
    <p:sldId id="26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76" d="100"/>
          <a:sy n="76" d="100"/>
        </p:scale>
        <p:origin x="-968" y="-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printerSettings" Target="printerSettings/printerSettings1.bin"/><Relationship Id="rId1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4/12/14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4/12/14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4/12/14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4/12/14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gif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jpg"/><Relationship Id="rId5" Type="http://schemas.openxmlformats.org/officeDocument/2006/relationships/image" Target="../media/image5.jpg"/><Relationship Id="rId6" Type="http://schemas.openxmlformats.org/officeDocument/2006/relationships/image" Target="../media/image6.jpg"/><Relationship Id="rId7" Type="http://schemas.openxmlformats.org/officeDocument/2006/relationships/image" Target="../media/image7.jpg"/><Relationship Id="rId8" Type="http://schemas.openxmlformats.org/officeDocument/2006/relationships/image" Target="../media/image1.png"/><Relationship Id="rId9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16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586163" y="3621395"/>
            <a:ext cx="5716416" cy="1029592"/>
          </a:xfrm>
        </p:spPr>
        <p:txBody>
          <a:bodyPr/>
          <a:lstStyle/>
          <a:p>
            <a:r>
              <a:rPr lang="es-MX" dirty="0" smtClean="0">
                <a:solidFill>
                  <a:schemeClr val="accent1">
                    <a:lumMod val="75000"/>
                  </a:schemeClr>
                </a:solidFill>
              </a:rPr>
              <a:t>ARTES </a:t>
            </a:r>
            <a:r>
              <a:rPr lang="es-MX" i="1" dirty="0" smtClean="0">
                <a:solidFill>
                  <a:schemeClr val="accent1">
                    <a:lumMod val="75000"/>
                  </a:schemeClr>
                </a:solidFill>
              </a:rPr>
              <a:t>LA REVISTA</a:t>
            </a:r>
            <a:endParaRPr lang="es-MX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4673599" y="4650984"/>
            <a:ext cx="4600403" cy="457667"/>
          </a:xfrm>
        </p:spPr>
        <p:txBody>
          <a:bodyPr/>
          <a:lstStyle/>
          <a:p>
            <a:r>
              <a:rPr lang="es-MX" dirty="0" smtClean="0"/>
              <a:t>Facultad de Artes Universidad de Antioquia</a:t>
            </a:r>
            <a:endParaRPr lang="es-MX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936" y="767600"/>
            <a:ext cx="2017068" cy="2853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330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3110" y="311500"/>
            <a:ext cx="350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solidFill>
                  <a:schemeClr val="accent1">
                    <a:lumMod val="75000"/>
                  </a:schemeClr>
                </a:solidFill>
              </a:rPr>
              <a:t>REDES SOCIALES</a:t>
            </a:r>
            <a:endParaRPr lang="es-MX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714304" y="855733"/>
            <a:ext cx="1406954" cy="4980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dirty="0" smtClean="0"/>
              <a:t>(FACEBOOK)</a:t>
            </a:r>
            <a:endParaRPr lang="es-MX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538799" y="5872162"/>
            <a:ext cx="4465468" cy="9858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1800" dirty="0" smtClean="0"/>
              <a:t>ARTES </a:t>
            </a:r>
            <a:r>
              <a:rPr lang="es-MX" sz="1800" i="1" dirty="0" smtClean="0"/>
              <a:t>LA REVISTA</a:t>
            </a:r>
            <a:endParaRPr lang="es-MX" sz="1800" i="1" dirty="0"/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538799" y="6299994"/>
            <a:ext cx="3477248" cy="5580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dirty="0" smtClean="0"/>
              <a:t>Facultad de Artes Universidad de Antioquia</a:t>
            </a:r>
            <a:endParaRPr lang="es-MX" sz="1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3" y="5359612"/>
            <a:ext cx="1081892" cy="1470474"/>
          </a:xfrm>
          <a:prstGeom prst="rect">
            <a:avLst/>
          </a:prstGeom>
        </p:spPr>
      </p:pic>
      <p:pic>
        <p:nvPicPr>
          <p:cNvPr id="7" name="Imagen 6" descr="02 facebook 0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4" t="14449" r="3594" b="8827"/>
          <a:stretch/>
        </p:blipFill>
        <p:spPr>
          <a:xfrm>
            <a:off x="2428274" y="998360"/>
            <a:ext cx="8733568" cy="473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3766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3110" y="311500"/>
            <a:ext cx="350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solidFill>
                  <a:schemeClr val="accent1">
                    <a:lumMod val="75000"/>
                  </a:schemeClr>
                </a:solidFill>
              </a:rPr>
              <a:t>REDES SOCIALES</a:t>
            </a:r>
            <a:endParaRPr lang="es-MX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714304" y="855733"/>
            <a:ext cx="1406954" cy="4980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dirty="0" smtClean="0"/>
              <a:t>(FACEBOOK)</a:t>
            </a:r>
            <a:endParaRPr lang="es-MX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538799" y="5872162"/>
            <a:ext cx="4465468" cy="9858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1800" dirty="0" smtClean="0"/>
              <a:t>ARTES </a:t>
            </a:r>
            <a:r>
              <a:rPr lang="es-MX" sz="1800" i="1" dirty="0" smtClean="0"/>
              <a:t>LA REVISTA</a:t>
            </a:r>
            <a:endParaRPr lang="es-MX" sz="1800" i="1" dirty="0"/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538799" y="6299994"/>
            <a:ext cx="3477248" cy="5580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dirty="0" smtClean="0"/>
              <a:t>Facultad de Artes Universidad de Antioquia</a:t>
            </a:r>
            <a:endParaRPr lang="es-MX" sz="1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3" y="5359612"/>
            <a:ext cx="1081892" cy="1470474"/>
          </a:xfrm>
          <a:prstGeom prst="rect">
            <a:avLst/>
          </a:prstGeom>
        </p:spPr>
      </p:pic>
      <p:pic>
        <p:nvPicPr>
          <p:cNvPr id="7" name="Imagen 6" descr="02 facebook 02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0" t="14652" r="6774" b="8827"/>
          <a:stretch/>
        </p:blipFill>
        <p:spPr>
          <a:xfrm>
            <a:off x="238218" y="2233081"/>
            <a:ext cx="5982074" cy="3098401"/>
          </a:xfrm>
          <a:prstGeom prst="rect">
            <a:avLst/>
          </a:prstGeom>
        </p:spPr>
      </p:pic>
      <p:pic>
        <p:nvPicPr>
          <p:cNvPr id="8" name="Imagen 7" descr="03 facebook 03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3" t="14856" r="6820" b="8827"/>
          <a:stretch/>
        </p:blipFill>
        <p:spPr>
          <a:xfrm>
            <a:off x="5051945" y="376834"/>
            <a:ext cx="6949911" cy="3896000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362849" y="1618980"/>
            <a:ext cx="145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</a:rPr>
              <a:t>Me gusta</a:t>
            </a:r>
            <a:endParaRPr lang="es-ES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8358322" y="4297553"/>
            <a:ext cx="1451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dirty="0" smtClean="0">
                <a:solidFill>
                  <a:schemeClr val="bg1">
                    <a:lumMod val="50000"/>
                  </a:schemeClr>
                </a:solidFill>
              </a:rPr>
              <a:t>Personas</a:t>
            </a:r>
            <a:endParaRPr lang="es-ES" sz="24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898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13110" y="311500"/>
            <a:ext cx="350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solidFill>
                  <a:schemeClr val="accent1">
                    <a:lumMod val="75000"/>
                  </a:schemeClr>
                </a:solidFill>
              </a:rPr>
              <a:t>REDES SOCIALES</a:t>
            </a:r>
            <a:endParaRPr lang="es-MX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714304" y="855733"/>
            <a:ext cx="988285" cy="442245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dirty="0" smtClean="0"/>
              <a:t>(BLOG)</a:t>
            </a:r>
            <a:endParaRPr lang="es-MX" dirty="0"/>
          </a:p>
        </p:txBody>
      </p:sp>
      <p:sp>
        <p:nvSpPr>
          <p:cNvPr id="4" name="Título 1"/>
          <p:cNvSpPr txBox="1">
            <a:spLocks/>
          </p:cNvSpPr>
          <p:nvPr/>
        </p:nvSpPr>
        <p:spPr>
          <a:xfrm>
            <a:off x="1538799" y="5872162"/>
            <a:ext cx="4465468" cy="9858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1800" dirty="0" smtClean="0"/>
              <a:t>ARTES </a:t>
            </a:r>
            <a:r>
              <a:rPr lang="es-MX" sz="1800" i="1" dirty="0" smtClean="0"/>
              <a:t>LA REVISTA</a:t>
            </a:r>
            <a:endParaRPr lang="es-MX" sz="1800" i="1" dirty="0"/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538799" y="6299994"/>
            <a:ext cx="3477248" cy="5580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dirty="0" smtClean="0"/>
              <a:t>Facultad de Artes Universidad de Antioquia</a:t>
            </a:r>
            <a:endParaRPr lang="es-MX" sz="1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3" y="5359612"/>
            <a:ext cx="1081892" cy="14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972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731" y="311500"/>
            <a:ext cx="350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solidFill>
                  <a:schemeClr val="accent1">
                    <a:lumMod val="75000"/>
                  </a:schemeClr>
                </a:solidFill>
              </a:rPr>
              <a:t>BASES DE DATOS</a:t>
            </a:r>
            <a:endParaRPr lang="es-MX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800" y="603791"/>
            <a:ext cx="2414587" cy="225847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736" y="2130933"/>
            <a:ext cx="3870914" cy="1109662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4590195"/>
            <a:ext cx="4613702" cy="925633"/>
          </a:xfrm>
          <a:prstGeom prst="rect">
            <a:avLst/>
          </a:prstGeom>
        </p:spPr>
      </p:pic>
      <p:sp>
        <p:nvSpPr>
          <p:cNvPr id="9" name="Título 1"/>
          <p:cNvSpPr txBox="1">
            <a:spLocks/>
          </p:cNvSpPr>
          <p:nvPr/>
        </p:nvSpPr>
        <p:spPr>
          <a:xfrm>
            <a:off x="1538799" y="5872162"/>
            <a:ext cx="4465468" cy="9858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1800" dirty="0" smtClean="0"/>
              <a:t>ARTES </a:t>
            </a:r>
            <a:r>
              <a:rPr lang="es-MX" sz="1800" i="1" dirty="0" smtClean="0"/>
              <a:t>LA REVISTA</a:t>
            </a:r>
            <a:endParaRPr lang="es-MX" sz="1800" i="1" dirty="0"/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538799" y="6299994"/>
            <a:ext cx="3477248" cy="5580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dirty="0" smtClean="0"/>
              <a:t>Facultad de Artes Universidad de Antioquia</a:t>
            </a:r>
            <a:endParaRPr lang="es-MX" sz="1200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3" y="5359612"/>
            <a:ext cx="1081892" cy="14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296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7731" y="311500"/>
            <a:ext cx="350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solidFill>
                  <a:schemeClr val="accent1">
                    <a:lumMod val="75000"/>
                  </a:schemeClr>
                </a:solidFill>
              </a:rPr>
              <a:t>PLATAFORMAS</a:t>
            </a:r>
            <a:endParaRPr lang="es-MX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957831"/>
            <a:ext cx="4457700" cy="4088092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538799" y="5872162"/>
            <a:ext cx="4465468" cy="9858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1800" dirty="0" smtClean="0"/>
              <a:t>ARTES </a:t>
            </a:r>
            <a:r>
              <a:rPr lang="es-MX" sz="1800" i="1" dirty="0" smtClean="0"/>
              <a:t>LA REVISTA</a:t>
            </a:r>
            <a:endParaRPr lang="es-MX" sz="1800" i="1" dirty="0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538799" y="6299994"/>
            <a:ext cx="3477248" cy="5580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dirty="0" smtClean="0"/>
              <a:t>Facultad de Artes Universidad de Antioquia</a:t>
            </a:r>
            <a:endParaRPr lang="es-MX" sz="12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3" y="5359612"/>
            <a:ext cx="1081892" cy="14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9371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127000" y="88900"/>
            <a:ext cx="508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solidFill>
                  <a:schemeClr val="accent1">
                    <a:lumMod val="75000"/>
                  </a:schemeClr>
                </a:solidFill>
              </a:rPr>
              <a:t>ARTES LA REVISTA N°19</a:t>
            </a:r>
            <a:endParaRPr lang="es-MX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57"/>
          <a:stretch/>
        </p:blipFill>
        <p:spPr>
          <a:xfrm>
            <a:off x="4661185" y="846200"/>
            <a:ext cx="3254101" cy="4368800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538799" y="5872162"/>
            <a:ext cx="4465468" cy="9858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1800" dirty="0" smtClean="0"/>
              <a:t>ARTES </a:t>
            </a:r>
            <a:r>
              <a:rPr lang="es-MX" sz="1800" i="1" dirty="0" smtClean="0"/>
              <a:t>LA REVISTA</a:t>
            </a:r>
            <a:endParaRPr lang="es-MX" sz="1800" i="1" dirty="0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538799" y="6299994"/>
            <a:ext cx="3477248" cy="5580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dirty="0" smtClean="0"/>
              <a:t>Facultad de Artes Universidad de Antioquia</a:t>
            </a:r>
            <a:endParaRPr lang="es-MX" sz="12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3" y="5359612"/>
            <a:ext cx="1081892" cy="14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07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uadroTexto 8"/>
          <p:cNvSpPr txBox="1"/>
          <p:nvPr/>
        </p:nvSpPr>
        <p:spPr>
          <a:xfrm>
            <a:off x="127000" y="88900"/>
            <a:ext cx="441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200" dirty="0" smtClean="0">
                <a:solidFill>
                  <a:schemeClr val="accent1">
                    <a:lumMod val="75000"/>
                  </a:schemeClr>
                </a:solidFill>
              </a:rPr>
              <a:t>ARTES LA REVISTA N°20</a:t>
            </a:r>
            <a:endParaRPr lang="es-MX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509216" y="1245246"/>
            <a:ext cx="36551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 smtClean="0"/>
              <a:t>Universidad de Caldas (Colombia)</a:t>
            </a:r>
            <a:endParaRPr lang="es-MX" dirty="0"/>
          </a:p>
        </p:txBody>
      </p:sp>
      <p:sp>
        <p:nvSpPr>
          <p:cNvPr id="11" name="Rectángulo 10"/>
          <p:cNvSpPr/>
          <p:nvPr/>
        </p:nvSpPr>
        <p:spPr>
          <a:xfrm>
            <a:off x="2376708" y="2166390"/>
            <a:ext cx="45175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Universidad San </a:t>
            </a:r>
            <a:r>
              <a:rPr lang="es-MX" dirty="0" smtClean="0"/>
              <a:t>Buenaventura (Colombia)</a:t>
            </a:r>
            <a:endParaRPr lang="es-MX" dirty="0"/>
          </a:p>
        </p:txBody>
      </p:sp>
      <p:sp>
        <p:nvSpPr>
          <p:cNvPr id="12" name="Rectángulo 11"/>
          <p:cNvSpPr/>
          <p:nvPr/>
        </p:nvSpPr>
        <p:spPr>
          <a:xfrm>
            <a:off x="599249" y="3145905"/>
            <a:ext cx="57863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Universidad de Bogotá Jorge Tadeo </a:t>
            </a:r>
            <a:r>
              <a:rPr lang="es-MX" dirty="0" smtClean="0"/>
              <a:t>Lozano (Colombia)</a:t>
            </a:r>
            <a:endParaRPr lang="es-MX" dirty="0"/>
          </a:p>
        </p:txBody>
      </p:sp>
      <p:sp>
        <p:nvSpPr>
          <p:cNvPr id="13" name="Rectángulo 12"/>
          <p:cNvSpPr/>
          <p:nvPr/>
        </p:nvSpPr>
        <p:spPr>
          <a:xfrm>
            <a:off x="4736927" y="900085"/>
            <a:ext cx="48461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Universidad Complutense de </a:t>
            </a:r>
            <a:r>
              <a:rPr lang="es-MX" dirty="0" smtClean="0"/>
              <a:t>Madrid (España)</a:t>
            </a:r>
            <a:endParaRPr lang="es-MX" dirty="0"/>
          </a:p>
        </p:txBody>
      </p:sp>
      <p:sp>
        <p:nvSpPr>
          <p:cNvPr id="14" name="Rectángulo 13"/>
          <p:cNvSpPr/>
          <p:nvPr/>
        </p:nvSpPr>
        <p:spPr>
          <a:xfrm>
            <a:off x="3487125" y="4067049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dirty="0"/>
              <a:t>Universidad Nacional Autónoma de </a:t>
            </a:r>
            <a:r>
              <a:rPr lang="es-MX" dirty="0" smtClean="0"/>
              <a:t>México (México)</a:t>
            </a:r>
            <a:endParaRPr lang="es-MX" dirty="0"/>
          </a:p>
        </p:txBody>
      </p:sp>
      <p:sp>
        <p:nvSpPr>
          <p:cNvPr id="15" name="Rectángulo 14"/>
          <p:cNvSpPr/>
          <p:nvPr/>
        </p:nvSpPr>
        <p:spPr>
          <a:xfrm>
            <a:off x="5541313" y="4964022"/>
            <a:ext cx="32374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/>
              <a:t>Universidad </a:t>
            </a:r>
            <a:r>
              <a:rPr lang="es-MX" dirty="0" smtClean="0"/>
              <a:t>EAFIT (Colombia)</a:t>
            </a:r>
            <a:endParaRPr lang="es-MX" dirty="0"/>
          </a:p>
        </p:txBody>
      </p:sp>
      <p:sp>
        <p:nvSpPr>
          <p:cNvPr id="16" name="Título 1"/>
          <p:cNvSpPr txBox="1">
            <a:spLocks/>
          </p:cNvSpPr>
          <p:nvPr/>
        </p:nvSpPr>
        <p:spPr>
          <a:xfrm>
            <a:off x="1538799" y="5872162"/>
            <a:ext cx="4465468" cy="9858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1800" dirty="0" smtClean="0"/>
              <a:t>ARTES </a:t>
            </a:r>
            <a:r>
              <a:rPr lang="es-MX" sz="1800" i="1" dirty="0" smtClean="0"/>
              <a:t>LA REVISTA</a:t>
            </a:r>
            <a:endParaRPr lang="es-MX" sz="1800" i="1" dirty="0"/>
          </a:p>
        </p:txBody>
      </p:sp>
      <p:sp>
        <p:nvSpPr>
          <p:cNvPr id="17" name="Subtítulo 2"/>
          <p:cNvSpPr txBox="1">
            <a:spLocks/>
          </p:cNvSpPr>
          <p:nvPr/>
        </p:nvSpPr>
        <p:spPr>
          <a:xfrm>
            <a:off x="1538799" y="6299994"/>
            <a:ext cx="3477248" cy="5580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dirty="0" smtClean="0"/>
              <a:t>Facultad de Artes Universidad de Antioquia</a:t>
            </a:r>
            <a:endParaRPr lang="es-MX" sz="1200" dirty="0"/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3" y="5359612"/>
            <a:ext cx="1081892" cy="14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3577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124" y="629866"/>
            <a:ext cx="1939269" cy="2496450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996" y="628949"/>
            <a:ext cx="2055711" cy="2508619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373" y="2770742"/>
            <a:ext cx="2149169" cy="245622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340" y="2772839"/>
            <a:ext cx="1905614" cy="247274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881" y="2780701"/>
            <a:ext cx="2004609" cy="2453084"/>
          </a:xfrm>
          <a:prstGeom prst="rect">
            <a:avLst/>
          </a:prstGeom>
        </p:spPr>
      </p:pic>
      <p:sp>
        <p:nvSpPr>
          <p:cNvPr id="7" name="Título 1"/>
          <p:cNvSpPr txBox="1">
            <a:spLocks/>
          </p:cNvSpPr>
          <p:nvPr/>
        </p:nvSpPr>
        <p:spPr>
          <a:xfrm>
            <a:off x="1538799" y="5872162"/>
            <a:ext cx="4465468" cy="9858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1800" dirty="0" smtClean="0"/>
              <a:t>ARTES </a:t>
            </a:r>
            <a:r>
              <a:rPr lang="es-MX" sz="1800" i="1" dirty="0" smtClean="0"/>
              <a:t>LA REVISTA</a:t>
            </a:r>
            <a:endParaRPr lang="es-MX" sz="1800" i="1" dirty="0"/>
          </a:p>
        </p:txBody>
      </p:sp>
      <p:sp>
        <p:nvSpPr>
          <p:cNvPr id="8" name="Subtítulo 2"/>
          <p:cNvSpPr txBox="1">
            <a:spLocks/>
          </p:cNvSpPr>
          <p:nvPr/>
        </p:nvSpPr>
        <p:spPr>
          <a:xfrm>
            <a:off x="1538799" y="6299994"/>
            <a:ext cx="3477248" cy="5580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dirty="0" smtClean="0"/>
              <a:t>Facultad de Artes Universidad de Antioquia</a:t>
            </a:r>
            <a:endParaRPr lang="es-MX" sz="1200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99" t="832" r="1569" b="1667"/>
          <a:stretch/>
        </p:blipFill>
        <p:spPr>
          <a:xfrm>
            <a:off x="8631348" y="631360"/>
            <a:ext cx="2053561" cy="249495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3" y="5359612"/>
            <a:ext cx="1081892" cy="1470474"/>
          </a:xfrm>
          <a:prstGeom prst="rect">
            <a:avLst/>
          </a:prstGeom>
        </p:spPr>
      </p:pic>
      <p:pic>
        <p:nvPicPr>
          <p:cNvPr id="11" name="Imagen 10" descr="image-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906" y="627228"/>
            <a:ext cx="2030641" cy="247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39061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RevistasDigital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610" y="1671155"/>
            <a:ext cx="7820388" cy="4010767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538799" y="5872162"/>
            <a:ext cx="4465468" cy="9858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1800" dirty="0" smtClean="0"/>
              <a:t>ARTES </a:t>
            </a:r>
            <a:r>
              <a:rPr lang="es-MX" sz="1800" i="1" dirty="0" smtClean="0"/>
              <a:t>LA REVISTA</a:t>
            </a:r>
            <a:endParaRPr lang="es-MX" sz="1800" i="1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538799" y="6299994"/>
            <a:ext cx="3477248" cy="5580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dirty="0" smtClean="0"/>
              <a:t>Facultad de Artes Universidad de Antioquia</a:t>
            </a:r>
            <a:endParaRPr lang="es-MX" sz="1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3" y="5359612"/>
            <a:ext cx="1081892" cy="1470474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51168" y="835577"/>
            <a:ext cx="4177489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s-ES" sz="2400" dirty="0" smtClean="0"/>
              <a:t>Indexaci</a:t>
            </a:r>
            <a:r>
              <a:rPr lang="es-ES" sz="2400" dirty="0" smtClean="0"/>
              <a:t>ón</a:t>
            </a:r>
          </a:p>
          <a:p>
            <a:pPr marL="285750" indent="-285750">
              <a:buFontTx/>
              <a:buChar char="-"/>
            </a:pPr>
            <a:r>
              <a:rPr lang="es-ES" sz="2400" dirty="0" smtClean="0"/>
              <a:t>Gestión de la información</a:t>
            </a:r>
          </a:p>
          <a:p>
            <a:pPr marL="285750" indent="-285750">
              <a:buFontTx/>
              <a:buChar char="-"/>
            </a:pPr>
            <a:r>
              <a:rPr lang="es-ES" sz="2400" dirty="0" smtClean="0"/>
              <a:t>Visibilidad</a:t>
            </a:r>
          </a:p>
          <a:p>
            <a:pPr marL="285750" indent="-285750">
              <a:buFontTx/>
              <a:buChar char="-"/>
            </a:pPr>
            <a:r>
              <a:rPr lang="es-ES" sz="2400" dirty="0" smtClean="0"/>
              <a:t>Posicionamiento</a:t>
            </a:r>
          </a:p>
          <a:p>
            <a:pPr marL="285750" indent="-285750">
              <a:buFontTx/>
              <a:buChar char="-"/>
            </a:pPr>
            <a:endParaRPr lang="es-ES" dirty="0" smtClean="0"/>
          </a:p>
        </p:txBody>
      </p:sp>
    </p:spTree>
    <p:extLst>
      <p:ext uri="{BB962C8B-B14F-4D97-AF65-F5344CB8AC3E}">
        <p14:creationId xmlns:p14="http://schemas.microsoft.com/office/powerpoint/2010/main" val="35249854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538799" y="5872162"/>
            <a:ext cx="4465468" cy="9858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1800" dirty="0" smtClean="0"/>
              <a:t>ARTES </a:t>
            </a:r>
            <a:r>
              <a:rPr lang="es-MX" sz="1800" i="1" dirty="0" smtClean="0"/>
              <a:t>LA REVISTA</a:t>
            </a:r>
            <a:endParaRPr lang="es-MX" sz="1800" i="1" dirty="0"/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1538799" y="6299994"/>
            <a:ext cx="3477248" cy="5580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dirty="0" smtClean="0"/>
              <a:t>Facultad de Artes Universidad de Antioquia</a:t>
            </a:r>
            <a:endParaRPr lang="es-MX" sz="1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3" y="5359612"/>
            <a:ext cx="1081892" cy="1470474"/>
          </a:xfrm>
          <a:prstGeom prst="rect">
            <a:avLst/>
          </a:prstGeom>
        </p:spPr>
      </p:pic>
      <p:pic>
        <p:nvPicPr>
          <p:cNvPr id="5" name="Imagen 4" descr="revistas en web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708" y="718596"/>
            <a:ext cx="7736774" cy="5086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61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logo Publinde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5469" y="3915758"/>
            <a:ext cx="5294098" cy="1966706"/>
          </a:xfrm>
          <a:prstGeom prst="rect">
            <a:avLst/>
          </a:prstGeom>
        </p:spPr>
      </p:pic>
      <p:sp>
        <p:nvSpPr>
          <p:cNvPr id="3" name="Título 1"/>
          <p:cNvSpPr txBox="1">
            <a:spLocks/>
          </p:cNvSpPr>
          <p:nvPr/>
        </p:nvSpPr>
        <p:spPr>
          <a:xfrm>
            <a:off x="1538799" y="5872162"/>
            <a:ext cx="4465468" cy="9858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1800" dirty="0" smtClean="0"/>
              <a:t>ARTES </a:t>
            </a:r>
            <a:r>
              <a:rPr lang="es-MX" sz="1800" i="1" dirty="0" smtClean="0"/>
              <a:t>LA REVISTA</a:t>
            </a:r>
            <a:endParaRPr lang="es-MX" sz="1800" i="1" dirty="0"/>
          </a:p>
        </p:txBody>
      </p:sp>
      <p:sp>
        <p:nvSpPr>
          <p:cNvPr id="4" name="Subtítulo 2"/>
          <p:cNvSpPr txBox="1">
            <a:spLocks/>
          </p:cNvSpPr>
          <p:nvPr/>
        </p:nvSpPr>
        <p:spPr>
          <a:xfrm>
            <a:off x="1538799" y="6299994"/>
            <a:ext cx="3477248" cy="5580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dirty="0" smtClean="0"/>
              <a:t>Facultad de Artes Universidad de Antioquia</a:t>
            </a:r>
            <a:endParaRPr lang="es-MX" sz="1200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3" y="5359612"/>
            <a:ext cx="1081892" cy="1470474"/>
          </a:xfrm>
          <a:prstGeom prst="rect">
            <a:avLst/>
          </a:prstGeom>
        </p:spPr>
      </p:pic>
      <p:pic>
        <p:nvPicPr>
          <p:cNvPr id="6" name="Imagen 5" descr="colciencias.jpe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164" y="1832966"/>
            <a:ext cx="56007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234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311" y="2141404"/>
            <a:ext cx="4624921" cy="108585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574" y="1499984"/>
            <a:ext cx="2482360" cy="1653024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100" y="3930452"/>
            <a:ext cx="1862681" cy="185261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13110" y="311500"/>
            <a:ext cx="350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solidFill>
                  <a:schemeClr val="accent1">
                    <a:lumMod val="75000"/>
                  </a:schemeClr>
                </a:solidFill>
              </a:rPr>
              <a:t>REDES SOCIALES</a:t>
            </a:r>
            <a:endParaRPr lang="es-MX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Título 1"/>
          <p:cNvSpPr txBox="1">
            <a:spLocks/>
          </p:cNvSpPr>
          <p:nvPr/>
        </p:nvSpPr>
        <p:spPr>
          <a:xfrm>
            <a:off x="1538799" y="5872162"/>
            <a:ext cx="4465468" cy="9858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1800" dirty="0" smtClean="0"/>
              <a:t>ARTES </a:t>
            </a:r>
            <a:r>
              <a:rPr lang="es-MX" sz="1800" i="1" dirty="0" smtClean="0"/>
              <a:t>LA REVISTA</a:t>
            </a:r>
            <a:endParaRPr lang="es-MX" sz="1800" i="1" dirty="0"/>
          </a:p>
        </p:txBody>
      </p:sp>
      <p:sp>
        <p:nvSpPr>
          <p:cNvPr id="11" name="Subtítulo 2"/>
          <p:cNvSpPr txBox="1">
            <a:spLocks/>
          </p:cNvSpPr>
          <p:nvPr/>
        </p:nvSpPr>
        <p:spPr>
          <a:xfrm>
            <a:off x="1538799" y="6299994"/>
            <a:ext cx="3477248" cy="5580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dirty="0" smtClean="0"/>
              <a:t>Facultad de Artes Universidad de Antioquia</a:t>
            </a:r>
            <a:endParaRPr lang="es-MX" sz="1200" dirty="0"/>
          </a:p>
        </p:txBody>
      </p:sp>
      <p:pic>
        <p:nvPicPr>
          <p:cNvPr id="12" name="Imagen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3" y="5359612"/>
            <a:ext cx="1081892" cy="1470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73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1"/>
          <p:cNvSpPr txBox="1">
            <a:spLocks/>
          </p:cNvSpPr>
          <p:nvPr/>
        </p:nvSpPr>
        <p:spPr>
          <a:xfrm>
            <a:off x="1538799" y="5872162"/>
            <a:ext cx="4465468" cy="9858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1800" dirty="0" smtClean="0"/>
              <a:t>ARTES </a:t>
            </a:r>
            <a:r>
              <a:rPr lang="es-MX" sz="1800" i="1" dirty="0" smtClean="0"/>
              <a:t>LA REVISTA</a:t>
            </a:r>
            <a:endParaRPr lang="es-MX" sz="1800" i="1" dirty="0"/>
          </a:p>
        </p:txBody>
      </p:sp>
      <p:sp>
        <p:nvSpPr>
          <p:cNvPr id="6" name="Subtítulo 2"/>
          <p:cNvSpPr txBox="1">
            <a:spLocks/>
          </p:cNvSpPr>
          <p:nvPr/>
        </p:nvSpPr>
        <p:spPr>
          <a:xfrm>
            <a:off x="1538799" y="6299994"/>
            <a:ext cx="3477248" cy="5580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dirty="0" smtClean="0"/>
              <a:t>Facultad de Artes Universidad de Antioquia</a:t>
            </a:r>
            <a:endParaRPr lang="es-MX" sz="1200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3" y="5359612"/>
            <a:ext cx="1081892" cy="1470474"/>
          </a:xfrm>
          <a:prstGeom prst="rect">
            <a:avLst/>
          </a:prstGeom>
        </p:spPr>
      </p:pic>
      <p:pic>
        <p:nvPicPr>
          <p:cNvPr id="8" name="Imagen 7" descr="01 mendeley 01.tif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18" b="824"/>
          <a:stretch/>
        </p:blipFill>
        <p:spPr>
          <a:xfrm>
            <a:off x="2455979" y="1004888"/>
            <a:ext cx="8271549" cy="4743642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13110" y="255672"/>
            <a:ext cx="350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solidFill>
                  <a:schemeClr val="accent1">
                    <a:lumMod val="75000"/>
                  </a:schemeClr>
                </a:solidFill>
              </a:rPr>
              <a:t>REDES SOCIALES</a:t>
            </a:r>
            <a:endParaRPr lang="es-MX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7410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Agrupar 9"/>
          <p:cNvGrpSpPr/>
          <p:nvPr/>
        </p:nvGrpSpPr>
        <p:grpSpPr>
          <a:xfrm>
            <a:off x="4399628" y="158733"/>
            <a:ext cx="6750575" cy="6338977"/>
            <a:chOff x="921074" y="-4019544"/>
            <a:chExt cx="9357123" cy="7615151"/>
          </a:xfrm>
        </p:grpSpPr>
        <p:pic>
          <p:nvPicPr>
            <p:cNvPr id="7" name="Imagen 6" descr="04 mendeley 04.tiff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123" r="14770" b="9844"/>
            <a:stretch/>
          </p:blipFill>
          <p:spPr>
            <a:xfrm>
              <a:off x="926131" y="-4019544"/>
              <a:ext cx="9352065" cy="5694353"/>
            </a:xfrm>
            <a:prstGeom prst="rect">
              <a:avLst/>
            </a:prstGeom>
          </p:spPr>
        </p:pic>
        <p:pic>
          <p:nvPicPr>
            <p:cNvPr id="8" name="Imagen 7" descr="05 mendeley 05.tiff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52" r="14724" b="55101"/>
            <a:stretch/>
          </p:blipFill>
          <p:spPr>
            <a:xfrm>
              <a:off x="921074" y="1521288"/>
              <a:ext cx="9357123" cy="2074319"/>
            </a:xfrm>
            <a:prstGeom prst="rect">
              <a:avLst/>
            </a:prstGeom>
          </p:spPr>
        </p:pic>
      </p:grpSp>
      <p:pic>
        <p:nvPicPr>
          <p:cNvPr id="2" name="Imagen 1" descr="03 mendeley 03.tif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26" t="7327" r="26682" b="29789"/>
          <a:stretch/>
        </p:blipFill>
        <p:spPr>
          <a:xfrm>
            <a:off x="577307" y="1408667"/>
            <a:ext cx="4546291" cy="3617683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213110" y="311500"/>
            <a:ext cx="350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solidFill>
                  <a:schemeClr val="accent1">
                    <a:lumMod val="75000"/>
                  </a:schemeClr>
                </a:solidFill>
              </a:rPr>
              <a:t>REDES SOCIALES</a:t>
            </a:r>
            <a:endParaRPr lang="es-MX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5" name="Subtítulo 2"/>
          <p:cNvSpPr txBox="1">
            <a:spLocks/>
          </p:cNvSpPr>
          <p:nvPr/>
        </p:nvSpPr>
        <p:spPr>
          <a:xfrm>
            <a:off x="1678359" y="6369779"/>
            <a:ext cx="3477248" cy="5580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dirty="0" smtClean="0"/>
              <a:t>Facultad de Artes Universidad de Antioquia</a:t>
            </a:r>
            <a:endParaRPr lang="es-MX" sz="1200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53" y="5359612"/>
            <a:ext cx="1081892" cy="1470474"/>
          </a:xfrm>
          <a:prstGeom prst="rect">
            <a:avLst/>
          </a:prstGeom>
        </p:spPr>
      </p:pic>
      <p:sp>
        <p:nvSpPr>
          <p:cNvPr id="12" name="Flecha derecha 11"/>
          <p:cNvSpPr/>
          <p:nvPr/>
        </p:nvSpPr>
        <p:spPr>
          <a:xfrm>
            <a:off x="4575157" y="3477702"/>
            <a:ext cx="952557" cy="4762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Título 1"/>
          <p:cNvSpPr txBox="1">
            <a:spLocks/>
          </p:cNvSpPr>
          <p:nvPr/>
        </p:nvSpPr>
        <p:spPr>
          <a:xfrm>
            <a:off x="1691199" y="6024562"/>
            <a:ext cx="4465468" cy="9858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1800" dirty="0" smtClean="0"/>
              <a:t>ARTES </a:t>
            </a:r>
            <a:r>
              <a:rPr lang="es-MX" sz="1800" i="1" dirty="0" smtClean="0"/>
              <a:t>LA REVISTA</a:t>
            </a:r>
            <a:endParaRPr lang="es-MX" sz="1800" i="1" dirty="0"/>
          </a:p>
        </p:txBody>
      </p:sp>
      <p:sp>
        <p:nvSpPr>
          <p:cNvPr id="14" name="Subtítulo 2"/>
          <p:cNvSpPr txBox="1">
            <a:spLocks/>
          </p:cNvSpPr>
          <p:nvPr/>
        </p:nvSpPr>
        <p:spPr>
          <a:xfrm>
            <a:off x="1258574" y="855733"/>
            <a:ext cx="1406954" cy="4980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dirty="0" smtClean="0"/>
              <a:t>(MENDELEY)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17261293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 txBox="1">
            <a:spLocks/>
          </p:cNvSpPr>
          <p:nvPr/>
        </p:nvSpPr>
        <p:spPr>
          <a:xfrm>
            <a:off x="1538799" y="5872162"/>
            <a:ext cx="4465468" cy="98583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s-MX" sz="1800" dirty="0" smtClean="0"/>
              <a:t>ARTES </a:t>
            </a:r>
            <a:r>
              <a:rPr lang="es-MX" sz="1800" i="1" dirty="0" smtClean="0"/>
              <a:t>LA REVISTA</a:t>
            </a:r>
            <a:endParaRPr lang="es-MX" sz="1800" i="1" dirty="0"/>
          </a:p>
        </p:txBody>
      </p:sp>
      <p:sp>
        <p:nvSpPr>
          <p:cNvPr id="3" name="Subtítulo 2"/>
          <p:cNvSpPr txBox="1">
            <a:spLocks/>
          </p:cNvSpPr>
          <p:nvPr/>
        </p:nvSpPr>
        <p:spPr>
          <a:xfrm>
            <a:off x="1538799" y="6299994"/>
            <a:ext cx="3477248" cy="55800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sz="1200" dirty="0" smtClean="0"/>
              <a:t>Facultad de Artes Universidad de Antioquia</a:t>
            </a:r>
            <a:endParaRPr lang="es-MX" sz="1200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73" y="5359612"/>
            <a:ext cx="1081892" cy="1470474"/>
          </a:xfrm>
          <a:prstGeom prst="rect">
            <a:avLst/>
          </a:prstGeom>
        </p:spPr>
      </p:pic>
      <p:sp>
        <p:nvSpPr>
          <p:cNvPr id="9" name="CuadroTexto 8"/>
          <p:cNvSpPr txBox="1"/>
          <p:nvPr/>
        </p:nvSpPr>
        <p:spPr>
          <a:xfrm>
            <a:off x="213110" y="311500"/>
            <a:ext cx="3504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3600" dirty="0" smtClean="0">
                <a:solidFill>
                  <a:schemeClr val="accent1">
                    <a:lumMod val="75000"/>
                  </a:schemeClr>
                </a:solidFill>
              </a:rPr>
              <a:t>REDES SOCIALES</a:t>
            </a:r>
            <a:endParaRPr lang="es-MX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1258574" y="855733"/>
            <a:ext cx="1406954" cy="49807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s-MX" dirty="0" smtClean="0"/>
              <a:t>(MENDELEY)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086456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aceta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477</TotalTime>
  <Words>240</Words>
  <Application>Microsoft Macintosh PowerPoint</Application>
  <PresentationFormat>Personalizado</PresentationFormat>
  <Paragraphs>60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17" baseType="lpstr">
      <vt:lpstr>Faceta</vt:lpstr>
      <vt:lpstr>ARTES LA REVISTA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ARTES LA REVISTA</dc:title>
  <dc:creator>Artes Visuales</dc:creator>
  <cp:lastModifiedBy>Julian Esteban Correa Quiceno</cp:lastModifiedBy>
  <cp:revision>26</cp:revision>
  <dcterms:created xsi:type="dcterms:W3CDTF">2014-11-26T14:14:41Z</dcterms:created>
  <dcterms:modified xsi:type="dcterms:W3CDTF">2014-12-04T17:32:53Z</dcterms:modified>
</cp:coreProperties>
</file>