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19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1F3F6D-3D1C-BA45-BEC9-59BEB545FFC9}" type="doc">
      <dgm:prSet loTypeId="urn:microsoft.com/office/officeart/2009/3/layout/CircleRelationship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118597A-C102-0A48-B093-DE3A93F451B3}">
      <dgm:prSet phldrT="[Texto]" custT="1"/>
      <dgm:spPr/>
      <dgm:t>
        <a:bodyPr/>
        <a:lstStyle/>
        <a:p>
          <a:r>
            <a:rPr lang="es-ES" sz="2800" dirty="0" smtClean="0"/>
            <a:t>Formación del Contrato </a:t>
          </a:r>
          <a:endParaRPr lang="es-ES" sz="2800" dirty="0"/>
        </a:p>
      </dgm:t>
    </dgm:pt>
    <dgm:pt modelId="{4431EAF6-B665-464A-A42C-FBAE9B85E55D}" type="parTrans" cxnId="{EA36078C-5F02-C44A-A2DE-C8A9C4A70833}">
      <dgm:prSet/>
      <dgm:spPr/>
      <dgm:t>
        <a:bodyPr/>
        <a:lstStyle/>
        <a:p>
          <a:endParaRPr lang="es-ES"/>
        </a:p>
      </dgm:t>
    </dgm:pt>
    <dgm:pt modelId="{FF0A9351-3EF4-AA41-B4B6-802F0957C6AB}" type="sibTrans" cxnId="{EA36078C-5F02-C44A-A2DE-C8A9C4A70833}">
      <dgm:prSet/>
      <dgm:spPr/>
      <dgm:t>
        <a:bodyPr/>
        <a:lstStyle/>
        <a:p>
          <a:endParaRPr lang="es-ES"/>
        </a:p>
      </dgm:t>
    </dgm:pt>
    <dgm:pt modelId="{2C47ABC2-E986-194E-9BAD-ABDF9F583553}">
      <dgm:prSet phldrT="[Texto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dirty="0" smtClean="0"/>
            <a:t>Acuerdo de Voluntades</a:t>
          </a:r>
          <a:endParaRPr lang="es-ES" dirty="0"/>
        </a:p>
      </dgm:t>
    </dgm:pt>
    <dgm:pt modelId="{D0B619A7-7658-2E43-AF4C-62CD69767B4F}" type="parTrans" cxnId="{5F05547D-1D21-054E-97D5-4A4C5666515C}">
      <dgm:prSet/>
      <dgm:spPr/>
      <dgm:t>
        <a:bodyPr/>
        <a:lstStyle/>
        <a:p>
          <a:endParaRPr lang="es-ES"/>
        </a:p>
      </dgm:t>
    </dgm:pt>
    <dgm:pt modelId="{8EBE153D-BB64-E743-9686-F39ABB2D6579}" type="sibTrans" cxnId="{5F05547D-1D21-054E-97D5-4A4C5666515C}">
      <dgm:prSet/>
      <dgm:spPr/>
      <dgm:t>
        <a:bodyPr/>
        <a:lstStyle/>
        <a:p>
          <a:endParaRPr lang="es-ES"/>
        </a:p>
      </dgm:t>
    </dgm:pt>
    <dgm:pt modelId="{F0079A64-2332-4D43-9541-F7562E6C24A2}">
      <dgm:prSet phldrT="[Texto]"/>
      <dgm:spPr/>
      <dgm:t>
        <a:bodyPr/>
        <a:lstStyle/>
        <a:p>
          <a:r>
            <a:rPr lang="es-ES" dirty="0" smtClean="0"/>
            <a:t>Oferta de Contrato</a:t>
          </a:r>
          <a:endParaRPr lang="es-ES" dirty="0"/>
        </a:p>
      </dgm:t>
    </dgm:pt>
    <dgm:pt modelId="{8F8F59EA-BBF9-AE46-97E7-A9B01EE8B12F}" type="parTrans" cxnId="{0F55E7FD-1709-5547-BEBE-2CF94EFA2CC9}">
      <dgm:prSet/>
      <dgm:spPr/>
      <dgm:t>
        <a:bodyPr/>
        <a:lstStyle/>
        <a:p>
          <a:endParaRPr lang="es-ES"/>
        </a:p>
      </dgm:t>
    </dgm:pt>
    <dgm:pt modelId="{F77E9D59-F65A-E641-8489-380554972D8D}" type="sibTrans" cxnId="{0F55E7FD-1709-5547-BEBE-2CF94EFA2CC9}">
      <dgm:prSet/>
      <dgm:spPr/>
      <dgm:t>
        <a:bodyPr/>
        <a:lstStyle/>
        <a:p>
          <a:endParaRPr lang="es-ES"/>
        </a:p>
      </dgm:t>
    </dgm:pt>
    <dgm:pt modelId="{F3A977B6-C8E6-0345-962E-33EEAC033A1E}" type="pres">
      <dgm:prSet presAssocID="{431F3F6D-3D1C-BA45-BEC9-59BEB545FFC9}" presName="Name0" presStyleCnt="0">
        <dgm:presLayoutVars>
          <dgm:chMax val="1"/>
          <dgm:chPref val="1"/>
        </dgm:presLayoutVars>
      </dgm:prSet>
      <dgm:spPr/>
    </dgm:pt>
    <dgm:pt modelId="{376931E6-ADC5-1E49-9870-6EBB9B772F02}" type="pres">
      <dgm:prSet presAssocID="{C118597A-C102-0A48-B093-DE3A93F451B3}" presName="Parent" presStyleLbl="node0" presStyleIdx="0" presStyleCnt="1" custLinFactNeighborX="7225" custLinFactNeighborY="-8139">
        <dgm:presLayoutVars>
          <dgm:chMax val="5"/>
          <dgm:chPref val="5"/>
        </dgm:presLayoutVars>
      </dgm:prSet>
      <dgm:spPr/>
    </dgm:pt>
    <dgm:pt modelId="{5F14B3C6-C0C9-4B44-8636-EDD121880C92}" type="pres">
      <dgm:prSet presAssocID="{C118597A-C102-0A48-B093-DE3A93F451B3}" presName="Accent1" presStyleLbl="node1" presStyleIdx="0" presStyleCnt="13"/>
      <dgm:spPr/>
    </dgm:pt>
    <dgm:pt modelId="{43753F3A-3F63-F649-A046-E33C8943324C}" type="pres">
      <dgm:prSet presAssocID="{C118597A-C102-0A48-B093-DE3A93F451B3}" presName="Accent2" presStyleLbl="node1" presStyleIdx="1" presStyleCnt="13"/>
      <dgm:spPr/>
    </dgm:pt>
    <dgm:pt modelId="{AAC1D6C2-617B-9F4C-ACD3-856DB75961DE}" type="pres">
      <dgm:prSet presAssocID="{C118597A-C102-0A48-B093-DE3A93F451B3}" presName="Accent3" presStyleLbl="node1" presStyleIdx="2" presStyleCnt="13"/>
      <dgm:spPr/>
    </dgm:pt>
    <dgm:pt modelId="{8B740E0A-C761-3540-9227-AA80151DDD67}" type="pres">
      <dgm:prSet presAssocID="{C118597A-C102-0A48-B093-DE3A93F451B3}" presName="Accent4" presStyleLbl="node1" presStyleIdx="3" presStyleCnt="13"/>
      <dgm:spPr/>
    </dgm:pt>
    <dgm:pt modelId="{B59E2F8F-A1C4-6540-B613-AF3D00AD8808}" type="pres">
      <dgm:prSet presAssocID="{C118597A-C102-0A48-B093-DE3A93F451B3}" presName="Accent5" presStyleLbl="node1" presStyleIdx="4" presStyleCnt="13"/>
      <dgm:spPr/>
    </dgm:pt>
    <dgm:pt modelId="{7B901F72-2FEB-BF47-9DE4-0C7E8B40EA92}" type="pres">
      <dgm:prSet presAssocID="{C118597A-C102-0A48-B093-DE3A93F451B3}" presName="Accent6" presStyleLbl="node1" presStyleIdx="5" presStyleCnt="13"/>
      <dgm:spPr/>
    </dgm:pt>
    <dgm:pt modelId="{E9BBD17F-1150-5447-ADEC-83C0AD37193C}" type="pres">
      <dgm:prSet presAssocID="{2C47ABC2-E986-194E-9BAD-ABDF9F583553}" presName="Child1" presStyleLbl="node1" presStyleIdx="6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B914E732-A1B8-7A48-B4BB-5888D41B5C14}" type="pres">
      <dgm:prSet presAssocID="{2C47ABC2-E986-194E-9BAD-ABDF9F583553}" presName="Accent7" presStyleCnt="0"/>
      <dgm:spPr/>
    </dgm:pt>
    <dgm:pt modelId="{ACBD0D2C-9B39-0C47-882F-81D6BB3C7016}" type="pres">
      <dgm:prSet presAssocID="{2C47ABC2-E986-194E-9BAD-ABDF9F583553}" presName="AccentHold1" presStyleLbl="node1" presStyleIdx="7" presStyleCnt="13"/>
      <dgm:spPr/>
    </dgm:pt>
    <dgm:pt modelId="{2C3EEC06-5AD9-7848-8543-6AD9A7AB5405}" type="pres">
      <dgm:prSet presAssocID="{2C47ABC2-E986-194E-9BAD-ABDF9F583553}" presName="Accent8" presStyleCnt="0"/>
      <dgm:spPr/>
    </dgm:pt>
    <dgm:pt modelId="{EBE5FCBD-CE66-3E47-ADE1-098B8D0DEB12}" type="pres">
      <dgm:prSet presAssocID="{2C47ABC2-E986-194E-9BAD-ABDF9F583553}" presName="AccentHold2" presStyleLbl="node1" presStyleIdx="8" presStyleCnt="13"/>
      <dgm:spPr/>
    </dgm:pt>
    <dgm:pt modelId="{D7D6EFE3-3D77-9F48-B837-8AD17148FCB5}" type="pres">
      <dgm:prSet presAssocID="{F0079A64-2332-4D43-9541-F7562E6C24A2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46128E8B-8B3E-EE42-93A0-AEA8FABFB6AF}" type="pres">
      <dgm:prSet presAssocID="{F0079A64-2332-4D43-9541-F7562E6C24A2}" presName="Accent9" presStyleCnt="0"/>
      <dgm:spPr/>
    </dgm:pt>
    <dgm:pt modelId="{5706FFFA-BF55-3746-9791-A42109E5EA00}" type="pres">
      <dgm:prSet presAssocID="{F0079A64-2332-4D43-9541-F7562E6C24A2}" presName="AccentHold1" presStyleLbl="node1" presStyleIdx="10" presStyleCnt="13"/>
      <dgm:spPr/>
    </dgm:pt>
    <dgm:pt modelId="{49000044-A15E-AE4C-A43A-A271CAE100DA}" type="pres">
      <dgm:prSet presAssocID="{F0079A64-2332-4D43-9541-F7562E6C24A2}" presName="Accent10" presStyleCnt="0"/>
      <dgm:spPr/>
    </dgm:pt>
    <dgm:pt modelId="{FD1EE21B-7F65-D142-BD2E-63688689486B}" type="pres">
      <dgm:prSet presAssocID="{F0079A64-2332-4D43-9541-F7562E6C24A2}" presName="AccentHold2" presStyleLbl="node1" presStyleIdx="11" presStyleCnt="13"/>
      <dgm:spPr/>
    </dgm:pt>
    <dgm:pt modelId="{569B8AF3-584B-FE4D-9A79-1E8CC3F83654}" type="pres">
      <dgm:prSet presAssocID="{F0079A64-2332-4D43-9541-F7562E6C24A2}" presName="Accent11" presStyleCnt="0"/>
      <dgm:spPr/>
    </dgm:pt>
    <dgm:pt modelId="{DA140428-EB51-AD4F-A38E-BB22F95D104E}" type="pres">
      <dgm:prSet presAssocID="{F0079A64-2332-4D43-9541-F7562E6C24A2}" presName="AccentHold3" presStyleLbl="node1" presStyleIdx="12" presStyleCnt="13"/>
      <dgm:spPr/>
    </dgm:pt>
  </dgm:ptLst>
  <dgm:cxnLst>
    <dgm:cxn modelId="{26A00BA2-8D98-E14C-8470-F5B9D7CEC468}" type="presOf" srcId="{C118597A-C102-0A48-B093-DE3A93F451B3}" destId="{376931E6-ADC5-1E49-9870-6EBB9B772F02}" srcOrd="0" destOrd="0" presId="urn:microsoft.com/office/officeart/2009/3/layout/CircleRelationship"/>
    <dgm:cxn modelId="{0F55E7FD-1709-5547-BEBE-2CF94EFA2CC9}" srcId="{C118597A-C102-0A48-B093-DE3A93F451B3}" destId="{F0079A64-2332-4D43-9541-F7562E6C24A2}" srcOrd="1" destOrd="0" parTransId="{8F8F59EA-BBF9-AE46-97E7-A9B01EE8B12F}" sibTransId="{F77E9D59-F65A-E641-8489-380554972D8D}"/>
    <dgm:cxn modelId="{D8FE8558-E060-CD40-A73F-132BF4C6390A}" type="presOf" srcId="{431F3F6D-3D1C-BA45-BEC9-59BEB545FFC9}" destId="{F3A977B6-C8E6-0345-962E-33EEAC033A1E}" srcOrd="0" destOrd="0" presId="urn:microsoft.com/office/officeart/2009/3/layout/CircleRelationship"/>
    <dgm:cxn modelId="{EA36078C-5F02-C44A-A2DE-C8A9C4A70833}" srcId="{431F3F6D-3D1C-BA45-BEC9-59BEB545FFC9}" destId="{C118597A-C102-0A48-B093-DE3A93F451B3}" srcOrd="0" destOrd="0" parTransId="{4431EAF6-B665-464A-A42C-FBAE9B85E55D}" sibTransId="{FF0A9351-3EF4-AA41-B4B6-802F0957C6AB}"/>
    <dgm:cxn modelId="{D9978B6B-E831-1847-83C5-16791F7B058B}" type="presOf" srcId="{F0079A64-2332-4D43-9541-F7562E6C24A2}" destId="{D7D6EFE3-3D77-9F48-B837-8AD17148FCB5}" srcOrd="0" destOrd="0" presId="urn:microsoft.com/office/officeart/2009/3/layout/CircleRelationship"/>
    <dgm:cxn modelId="{5F05547D-1D21-054E-97D5-4A4C5666515C}" srcId="{C118597A-C102-0A48-B093-DE3A93F451B3}" destId="{2C47ABC2-E986-194E-9BAD-ABDF9F583553}" srcOrd="0" destOrd="0" parTransId="{D0B619A7-7658-2E43-AF4C-62CD69767B4F}" sibTransId="{8EBE153D-BB64-E743-9686-F39ABB2D6579}"/>
    <dgm:cxn modelId="{6A0680DB-C63A-394C-AD5F-80DAF131C3C2}" type="presOf" srcId="{2C47ABC2-E986-194E-9BAD-ABDF9F583553}" destId="{E9BBD17F-1150-5447-ADEC-83C0AD37193C}" srcOrd="0" destOrd="0" presId="urn:microsoft.com/office/officeart/2009/3/layout/CircleRelationship"/>
    <dgm:cxn modelId="{3A3B51B2-3C77-E144-B623-F515D3538828}" type="presParOf" srcId="{F3A977B6-C8E6-0345-962E-33EEAC033A1E}" destId="{376931E6-ADC5-1E49-9870-6EBB9B772F02}" srcOrd="0" destOrd="0" presId="urn:microsoft.com/office/officeart/2009/3/layout/CircleRelationship"/>
    <dgm:cxn modelId="{01383EDF-6761-034F-AD71-FFC62E2A075B}" type="presParOf" srcId="{F3A977B6-C8E6-0345-962E-33EEAC033A1E}" destId="{5F14B3C6-C0C9-4B44-8636-EDD121880C92}" srcOrd="1" destOrd="0" presId="urn:microsoft.com/office/officeart/2009/3/layout/CircleRelationship"/>
    <dgm:cxn modelId="{5E10F202-C650-6045-88F5-8F9A2890562A}" type="presParOf" srcId="{F3A977B6-C8E6-0345-962E-33EEAC033A1E}" destId="{43753F3A-3F63-F649-A046-E33C8943324C}" srcOrd="2" destOrd="0" presId="urn:microsoft.com/office/officeart/2009/3/layout/CircleRelationship"/>
    <dgm:cxn modelId="{9FA7068C-9C61-944F-B0FC-8D3D0B7399CA}" type="presParOf" srcId="{F3A977B6-C8E6-0345-962E-33EEAC033A1E}" destId="{AAC1D6C2-617B-9F4C-ACD3-856DB75961DE}" srcOrd="3" destOrd="0" presId="urn:microsoft.com/office/officeart/2009/3/layout/CircleRelationship"/>
    <dgm:cxn modelId="{CE7D4478-6559-344F-9015-B41DB375B9D3}" type="presParOf" srcId="{F3A977B6-C8E6-0345-962E-33EEAC033A1E}" destId="{8B740E0A-C761-3540-9227-AA80151DDD67}" srcOrd="4" destOrd="0" presId="urn:microsoft.com/office/officeart/2009/3/layout/CircleRelationship"/>
    <dgm:cxn modelId="{53DCBD13-FEE4-F644-B19F-8ABBE81B79F9}" type="presParOf" srcId="{F3A977B6-C8E6-0345-962E-33EEAC033A1E}" destId="{B59E2F8F-A1C4-6540-B613-AF3D00AD8808}" srcOrd="5" destOrd="0" presId="urn:microsoft.com/office/officeart/2009/3/layout/CircleRelationship"/>
    <dgm:cxn modelId="{6138D45A-1674-9F47-AA5C-10490C1ACED1}" type="presParOf" srcId="{F3A977B6-C8E6-0345-962E-33EEAC033A1E}" destId="{7B901F72-2FEB-BF47-9DE4-0C7E8B40EA92}" srcOrd="6" destOrd="0" presId="urn:microsoft.com/office/officeart/2009/3/layout/CircleRelationship"/>
    <dgm:cxn modelId="{37371A2B-7798-8442-B971-84330B95B0E3}" type="presParOf" srcId="{F3A977B6-C8E6-0345-962E-33EEAC033A1E}" destId="{E9BBD17F-1150-5447-ADEC-83C0AD37193C}" srcOrd="7" destOrd="0" presId="urn:microsoft.com/office/officeart/2009/3/layout/CircleRelationship"/>
    <dgm:cxn modelId="{58FEB0EC-A810-A249-8175-389E49E1F252}" type="presParOf" srcId="{F3A977B6-C8E6-0345-962E-33EEAC033A1E}" destId="{B914E732-A1B8-7A48-B4BB-5888D41B5C14}" srcOrd="8" destOrd="0" presId="urn:microsoft.com/office/officeart/2009/3/layout/CircleRelationship"/>
    <dgm:cxn modelId="{5323BC11-9471-6F49-8636-2F27FF51015B}" type="presParOf" srcId="{B914E732-A1B8-7A48-B4BB-5888D41B5C14}" destId="{ACBD0D2C-9B39-0C47-882F-81D6BB3C7016}" srcOrd="0" destOrd="0" presId="urn:microsoft.com/office/officeart/2009/3/layout/CircleRelationship"/>
    <dgm:cxn modelId="{7B2CA30C-F932-754E-A1EC-771D2F22C485}" type="presParOf" srcId="{F3A977B6-C8E6-0345-962E-33EEAC033A1E}" destId="{2C3EEC06-5AD9-7848-8543-6AD9A7AB5405}" srcOrd="9" destOrd="0" presId="urn:microsoft.com/office/officeart/2009/3/layout/CircleRelationship"/>
    <dgm:cxn modelId="{7B1EDB93-BD96-6C41-9996-1F3ABD3672D4}" type="presParOf" srcId="{2C3EEC06-5AD9-7848-8543-6AD9A7AB5405}" destId="{EBE5FCBD-CE66-3E47-ADE1-098B8D0DEB12}" srcOrd="0" destOrd="0" presId="urn:microsoft.com/office/officeart/2009/3/layout/CircleRelationship"/>
    <dgm:cxn modelId="{4D7E812E-BCAB-9B4D-A468-BCD5E82E0961}" type="presParOf" srcId="{F3A977B6-C8E6-0345-962E-33EEAC033A1E}" destId="{D7D6EFE3-3D77-9F48-B837-8AD17148FCB5}" srcOrd="10" destOrd="0" presId="urn:microsoft.com/office/officeart/2009/3/layout/CircleRelationship"/>
    <dgm:cxn modelId="{65A47A9F-98F5-4643-A80A-95AED678E8DC}" type="presParOf" srcId="{F3A977B6-C8E6-0345-962E-33EEAC033A1E}" destId="{46128E8B-8B3E-EE42-93A0-AEA8FABFB6AF}" srcOrd="11" destOrd="0" presId="urn:microsoft.com/office/officeart/2009/3/layout/CircleRelationship"/>
    <dgm:cxn modelId="{5B614AAF-D05E-1C4B-9C17-1BCD76D43E09}" type="presParOf" srcId="{46128E8B-8B3E-EE42-93A0-AEA8FABFB6AF}" destId="{5706FFFA-BF55-3746-9791-A42109E5EA00}" srcOrd="0" destOrd="0" presId="urn:microsoft.com/office/officeart/2009/3/layout/CircleRelationship"/>
    <dgm:cxn modelId="{04C68ECD-A122-B148-ADA2-80B7AAF2A511}" type="presParOf" srcId="{F3A977B6-C8E6-0345-962E-33EEAC033A1E}" destId="{49000044-A15E-AE4C-A43A-A271CAE100DA}" srcOrd="12" destOrd="0" presId="urn:microsoft.com/office/officeart/2009/3/layout/CircleRelationship"/>
    <dgm:cxn modelId="{D0869D08-2379-FD46-ADBC-1B68783FA48C}" type="presParOf" srcId="{49000044-A15E-AE4C-A43A-A271CAE100DA}" destId="{FD1EE21B-7F65-D142-BD2E-63688689486B}" srcOrd="0" destOrd="0" presId="urn:microsoft.com/office/officeart/2009/3/layout/CircleRelationship"/>
    <dgm:cxn modelId="{DB23FEB9-A204-364F-A77A-9B7B35364E88}" type="presParOf" srcId="{F3A977B6-C8E6-0345-962E-33EEAC033A1E}" destId="{569B8AF3-584B-FE4D-9A79-1E8CC3F83654}" srcOrd="13" destOrd="0" presId="urn:microsoft.com/office/officeart/2009/3/layout/CircleRelationship"/>
    <dgm:cxn modelId="{853542E7-0749-1944-AF66-EB1A3051F59B}" type="presParOf" srcId="{569B8AF3-584B-FE4D-9A79-1E8CC3F83654}" destId="{DA140428-EB51-AD4F-A38E-BB22F95D104E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6931E6-ADC5-1E49-9870-6EBB9B772F02}">
      <dsp:nvSpPr>
        <dsp:cNvPr id="0" name=""/>
        <dsp:cNvSpPr/>
      </dsp:nvSpPr>
      <dsp:spPr>
        <a:xfrm>
          <a:off x="1386528" y="0"/>
          <a:ext cx="3277819" cy="327774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Formación del Contrato </a:t>
          </a:r>
          <a:endParaRPr lang="es-ES" sz="2800" kern="1200" dirty="0"/>
        </a:p>
      </dsp:txBody>
      <dsp:txXfrm>
        <a:off x="1866553" y="480015"/>
        <a:ext cx="2317769" cy="2317718"/>
      </dsp:txXfrm>
    </dsp:sp>
    <dsp:sp modelId="{5F14B3C6-C0C9-4B44-8636-EDD121880C92}">
      <dsp:nvSpPr>
        <dsp:cNvPr id="0" name=""/>
        <dsp:cNvSpPr/>
      </dsp:nvSpPr>
      <dsp:spPr>
        <a:xfrm>
          <a:off x="3019958" y="117427"/>
          <a:ext cx="364540" cy="36453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753F3A-3F63-F649-A046-E33C8943324C}">
      <dsp:nvSpPr>
        <dsp:cNvPr id="0" name=""/>
        <dsp:cNvSpPr/>
      </dsp:nvSpPr>
      <dsp:spPr>
        <a:xfrm>
          <a:off x="2156764" y="3300978"/>
          <a:ext cx="263956" cy="2642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C1D6C2-617B-9F4C-ACD3-856DB75961DE}">
      <dsp:nvSpPr>
        <dsp:cNvPr id="0" name=""/>
        <dsp:cNvSpPr/>
      </dsp:nvSpPr>
      <dsp:spPr>
        <a:xfrm>
          <a:off x="4638446" y="1597009"/>
          <a:ext cx="263956" cy="2642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740E0A-C761-3540-9227-AA80151DDD67}">
      <dsp:nvSpPr>
        <dsp:cNvPr id="0" name=""/>
        <dsp:cNvSpPr/>
      </dsp:nvSpPr>
      <dsp:spPr>
        <a:xfrm>
          <a:off x="3375355" y="3582038"/>
          <a:ext cx="364540" cy="36453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9E2F8F-A1C4-6540-B613-AF3D00AD8808}">
      <dsp:nvSpPr>
        <dsp:cNvPr id="0" name=""/>
        <dsp:cNvSpPr/>
      </dsp:nvSpPr>
      <dsp:spPr>
        <a:xfrm>
          <a:off x="2231745" y="635510"/>
          <a:ext cx="263956" cy="2642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B901F72-2FEB-BF47-9DE4-0C7E8B40EA92}">
      <dsp:nvSpPr>
        <dsp:cNvPr id="0" name=""/>
        <dsp:cNvSpPr/>
      </dsp:nvSpPr>
      <dsp:spPr>
        <a:xfrm>
          <a:off x="1399641" y="2146874"/>
          <a:ext cx="263956" cy="2642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BBD17F-1150-5447-ADEC-83C0AD37193C}">
      <dsp:nvSpPr>
        <dsp:cNvPr id="0" name=""/>
        <dsp:cNvSpPr/>
      </dsp:nvSpPr>
      <dsp:spPr>
        <a:xfrm>
          <a:off x="125577" y="858366"/>
          <a:ext cx="1332585" cy="1332159"/>
        </a:xfrm>
        <a:prstGeom prst="ellipse">
          <a:avLst/>
        </a:prstGeom>
        <a:solidFill>
          <a:schemeClr val="accent1"/>
        </a:solidFill>
        <a:ln w="3175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Acuerdo de Voluntades</a:t>
          </a:r>
          <a:endParaRPr lang="es-ES" sz="1300" kern="1200" dirty="0"/>
        </a:p>
      </dsp:txBody>
      <dsp:txXfrm>
        <a:off x="320730" y="1053456"/>
        <a:ext cx="942279" cy="941979"/>
      </dsp:txXfrm>
    </dsp:sp>
    <dsp:sp modelId="{ACBD0D2C-9B39-0C47-882F-81D6BB3C7016}">
      <dsp:nvSpPr>
        <dsp:cNvPr id="0" name=""/>
        <dsp:cNvSpPr/>
      </dsp:nvSpPr>
      <dsp:spPr>
        <a:xfrm>
          <a:off x="2651150" y="646997"/>
          <a:ext cx="364540" cy="36453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E5FCBD-CE66-3E47-ADE1-098B8D0DEB12}">
      <dsp:nvSpPr>
        <dsp:cNvPr id="0" name=""/>
        <dsp:cNvSpPr/>
      </dsp:nvSpPr>
      <dsp:spPr>
        <a:xfrm>
          <a:off x="250545" y="2581099"/>
          <a:ext cx="658977" cy="65899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D6EFE3-3D77-9F48-B837-8AD17148FCB5}">
      <dsp:nvSpPr>
        <dsp:cNvPr id="0" name=""/>
        <dsp:cNvSpPr/>
      </dsp:nvSpPr>
      <dsp:spPr>
        <a:xfrm>
          <a:off x="4763414" y="231535"/>
          <a:ext cx="1332585" cy="13321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Oferta de Contrato</a:t>
          </a:r>
          <a:endParaRPr lang="es-ES" sz="1300" kern="1200" dirty="0"/>
        </a:p>
      </dsp:txBody>
      <dsp:txXfrm>
        <a:off x="4958567" y="426625"/>
        <a:ext cx="942279" cy="941979"/>
      </dsp:txXfrm>
    </dsp:sp>
    <dsp:sp modelId="{5706FFFA-BF55-3746-9791-A42109E5EA00}">
      <dsp:nvSpPr>
        <dsp:cNvPr id="0" name=""/>
        <dsp:cNvSpPr/>
      </dsp:nvSpPr>
      <dsp:spPr>
        <a:xfrm>
          <a:off x="4169054" y="1151296"/>
          <a:ext cx="364540" cy="36453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1EE21B-7F65-D142-BD2E-63688689486B}">
      <dsp:nvSpPr>
        <dsp:cNvPr id="0" name=""/>
        <dsp:cNvSpPr/>
      </dsp:nvSpPr>
      <dsp:spPr>
        <a:xfrm>
          <a:off x="0" y="3365308"/>
          <a:ext cx="263956" cy="2642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140428-EB51-AD4F-A38E-BB22F95D104E}">
      <dsp:nvSpPr>
        <dsp:cNvPr id="0" name=""/>
        <dsp:cNvSpPr/>
      </dsp:nvSpPr>
      <dsp:spPr>
        <a:xfrm>
          <a:off x="2632252" y="2989286"/>
          <a:ext cx="263956" cy="2642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29/05/14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29/05/14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29/05/14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29/05/14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dirty="0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, alternat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dirty="0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29/05/14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dirty="0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29/05/14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29/05/14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29/05/14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29/05/14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29/05/14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29/05/14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29/05/14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objetos, superior e 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29/05/14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29/05/14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29/05/14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29/05/14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29/05/14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9.jpg"/><Relationship Id="rId8" Type="http://schemas.openxmlformats.org/officeDocument/2006/relationships/image" Target="../media/image10.jpg"/><Relationship Id="rId9" Type="http://schemas.openxmlformats.org/officeDocument/2006/relationships/image" Target="../media/image11.jpg"/><Relationship Id="rId10" Type="http://schemas.openxmlformats.org/officeDocument/2006/relationships/image" Target="../media/image12.jpg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99099358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 descr="imgr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35" y="4882791"/>
            <a:ext cx="1894460" cy="1328950"/>
          </a:xfrm>
          <a:prstGeom prst="ellipse">
            <a:avLst/>
          </a:prstGeom>
          <a:ln w="190500" cap="rnd">
            <a:solidFill>
              <a:srgbClr val="0C5986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Imagen 5" descr="images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547" y="5205647"/>
            <a:ext cx="2040671" cy="1328950"/>
          </a:xfrm>
          <a:prstGeom prst="ellipse">
            <a:avLst/>
          </a:prstGeom>
          <a:ln w="190500" cap="rnd">
            <a:solidFill>
              <a:schemeClr val="accent1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Imagen 6" descr="imgres-1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706" y="3250083"/>
            <a:ext cx="1427853" cy="1248378"/>
          </a:xfrm>
          <a:prstGeom prst="ellipse">
            <a:avLst/>
          </a:prstGeom>
          <a:ln w="190500" cap="rnd">
            <a:solidFill>
              <a:srgbClr val="38ABE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Imagen 7" descr="images-1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706" y="4674306"/>
            <a:ext cx="1536977" cy="1573388"/>
          </a:xfrm>
          <a:prstGeom prst="ellipse">
            <a:avLst/>
          </a:prstGeom>
          <a:ln w="190500" cap="rnd">
            <a:solidFill>
              <a:srgbClr val="38ABE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177672152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ció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Revolución.thmx</Template>
  <TotalTime>9</TotalTime>
  <Words>9</Words>
  <Application>Microsoft Macintosh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Revolución</vt:lpstr>
      <vt:lpstr>Presentación de PowerPoint</vt:lpstr>
    </vt:vector>
  </TitlesOfParts>
  <Company>pedro centeno vallenilla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estefania lovaglio marval</dc:creator>
  <cp:lastModifiedBy>daniela estefania lovaglio marval</cp:lastModifiedBy>
  <cp:revision>1</cp:revision>
  <dcterms:created xsi:type="dcterms:W3CDTF">2014-05-29T21:17:40Z</dcterms:created>
  <dcterms:modified xsi:type="dcterms:W3CDTF">2014-05-29T21:27:02Z</dcterms:modified>
</cp:coreProperties>
</file>