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73383A-E0F4-4AB4-A8AD-8110CF5D1C86}" type="datetimeFigureOut">
              <a:rPr lang="es-ES" smtClean="0"/>
              <a:t>08/05/2014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1C2DCA-52ED-4DCC-A22E-E1C464D8F6ED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2071678"/>
            <a:ext cx="7772400" cy="1470025"/>
          </a:xfrm>
        </p:spPr>
        <p:txBody>
          <a:bodyPr>
            <a:normAutofit/>
          </a:bodyPr>
          <a:lstStyle/>
          <a:p>
            <a:r>
              <a:rPr lang="es-ES" sz="6600" dirty="0" smtClean="0"/>
              <a:t>Eric Heinz </a:t>
            </a:r>
            <a:r>
              <a:rPr lang="es-ES" sz="6600" dirty="0" err="1" smtClean="0"/>
              <a:t>Lenneberg</a:t>
            </a:r>
            <a:endParaRPr lang="es-E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Lennberg</a:t>
            </a:r>
            <a:r>
              <a:rPr lang="es-ES" dirty="0"/>
              <a:t> sostiene que el periodo crítico para el desarrollo del lenguaje oscila entre las edades de 2 a 12 años. Según </a:t>
            </a:r>
            <a:r>
              <a:rPr lang="es-ES" dirty="0" err="1"/>
              <a:t>Lennberg</a:t>
            </a:r>
            <a:r>
              <a:rPr lang="es-ES" dirty="0"/>
              <a:t>, la mayor parte del desarrollo del lenguaje </a:t>
            </a:r>
            <a:r>
              <a:rPr lang="es-ES" dirty="0" err="1"/>
              <a:t>haocurrido</a:t>
            </a:r>
            <a:r>
              <a:rPr lang="es-ES" dirty="0"/>
              <a:t> antes de los 4 años de edad.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Autofit/>
          </a:bodyPr>
          <a:lstStyle/>
          <a:p>
            <a:r>
              <a:rPr lang="es-ES" sz="2800" dirty="0" smtClean="0"/>
              <a:t>Él presenta cuatro argumentos acerca </a:t>
            </a:r>
            <a:r>
              <a:rPr lang="es-ES" sz="2800" dirty="0" smtClean="0"/>
              <a:t>de </a:t>
            </a:r>
            <a:r>
              <a:rPr lang="es-ES" sz="2800" dirty="0" smtClean="0"/>
              <a:t>la </a:t>
            </a:r>
            <a:r>
              <a:rPr lang="es-ES" sz="2800" dirty="0" err="1" smtClean="0"/>
              <a:t>innatez</a:t>
            </a:r>
            <a:r>
              <a:rPr lang="es-ES" sz="2800" dirty="0" smtClean="0"/>
              <a:t> biológica para las capacidades </a:t>
            </a:r>
            <a:r>
              <a:rPr lang="es-ES" sz="2800" dirty="0" smtClean="0"/>
              <a:t>psicológicas.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Apariencia </a:t>
            </a:r>
            <a:r>
              <a:rPr lang="es-ES" dirty="0" smtClean="0"/>
              <a:t>universal de un rasgo común en un único tiempo a través de una especie. Rasgos de "Especies típicas" </a:t>
            </a:r>
            <a:endParaRPr lang="es-ES" dirty="0" smtClean="0"/>
          </a:p>
          <a:p>
            <a:r>
              <a:rPr lang="es-ES" dirty="0" smtClean="0"/>
              <a:t>Apariencia </a:t>
            </a:r>
            <a:r>
              <a:rPr lang="es-ES" dirty="0" smtClean="0"/>
              <a:t>universal a través del tiempo por un grupo. No sólo un artefacto de historia cultural. Otra vez diagnóstico, Diagnóstico Característico "Especies típicas</a:t>
            </a:r>
            <a:r>
              <a:rPr lang="es-ES" dirty="0" smtClean="0"/>
              <a:t>".</a:t>
            </a:r>
          </a:p>
          <a:p>
            <a:r>
              <a:rPr lang="es-ES" dirty="0" smtClean="0"/>
              <a:t>No </a:t>
            </a:r>
            <a:r>
              <a:rPr lang="es-ES" dirty="0" smtClean="0"/>
              <a:t>aprender el rasgo característico es </a:t>
            </a:r>
            <a:r>
              <a:rPr lang="es-ES" dirty="0" smtClean="0"/>
              <a:t>posible.</a:t>
            </a:r>
          </a:p>
          <a:p>
            <a:r>
              <a:rPr lang="es-ES" dirty="0" smtClean="0"/>
              <a:t>Desarrollo </a:t>
            </a:r>
            <a:r>
              <a:rPr lang="es-ES" dirty="0" smtClean="0"/>
              <a:t>individual de un rasgo rígidamente </a:t>
            </a:r>
            <a:r>
              <a:rPr lang="es-ES" dirty="0" err="1" smtClean="0"/>
              <a:t>sígue</a:t>
            </a:r>
            <a:r>
              <a:rPr lang="es-ES" dirty="0" smtClean="0"/>
              <a:t> un itinerario dado a pesar de la experiencia </a:t>
            </a:r>
            <a:r>
              <a:rPr lang="es-ES" dirty="0" err="1" smtClean="0"/>
              <a:t>partícular</a:t>
            </a:r>
            <a:r>
              <a:rPr lang="es-ES" dirty="0" smtClean="0"/>
              <a:t> de un organismo.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En su publicación Fundamento Biológico del Lenguaje él adelantó la hipótesis de un periodo crítico para el desarrollo del lenguaje; un tema el cual todavía controversial y es sujeto de debate. El acercamiento biológico al lenguaje fue relacionado a desarrollos como la teoría motor de percepción del discurso desarrollada por </a:t>
            </a:r>
            <a:r>
              <a:rPr lang="es-ES" dirty="0" err="1" smtClean="0"/>
              <a:t>Alvin</a:t>
            </a:r>
            <a:r>
              <a:rPr lang="es-ES" dirty="0" smtClean="0"/>
              <a:t> </a:t>
            </a:r>
            <a:r>
              <a:rPr lang="es-ES" dirty="0" err="1" smtClean="0"/>
              <a:t>Liberman</a:t>
            </a:r>
            <a:r>
              <a:rPr lang="es-ES" dirty="0" smtClean="0"/>
              <a:t> y colegas en los Laboratorios </a:t>
            </a:r>
            <a:r>
              <a:rPr lang="es-ES" dirty="0" err="1" smtClean="0"/>
              <a:t>Haskins</a:t>
            </a:r>
            <a:r>
              <a:rPr lang="es-ES" dirty="0" smtClean="0"/>
              <a:t> y también antecedentes históricos proveídos para que surgieran otras emergentes en Filosofía </a:t>
            </a:r>
            <a:r>
              <a:rPr lang="es-ES" dirty="0" err="1" smtClean="0"/>
              <a:t>personifícada</a:t>
            </a:r>
            <a:r>
              <a:rPr lang="es-ES" dirty="0" smtClean="0"/>
              <a:t> y cognición </a:t>
            </a:r>
            <a:r>
              <a:rPr lang="es-ES" dirty="0" err="1" smtClean="0"/>
              <a:t>personifícada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212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Eric Heinz Lenneberg</vt:lpstr>
      <vt:lpstr>Diapositiva 2</vt:lpstr>
      <vt:lpstr>Él presenta cuatro argumentos acerca de la innatez biológica para las capacidades psicológicas.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Eric Heinz Lenneberg</dc:title>
  <dc:creator>Invitado</dc:creator>
  <cp:lastModifiedBy>Invitado</cp:lastModifiedBy>
  <cp:revision>2</cp:revision>
  <dcterms:created xsi:type="dcterms:W3CDTF">2014-05-08T22:47:43Z</dcterms:created>
  <dcterms:modified xsi:type="dcterms:W3CDTF">2014-05-08T23:03:32Z</dcterms:modified>
</cp:coreProperties>
</file>