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12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30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81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643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9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15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60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81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75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94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69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0A6A-2673-42BE-B1D7-05E6DD8E4DFE}" type="datetimeFigureOut">
              <a:rPr lang="es-MX" smtClean="0"/>
              <a:t>02/04/2014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536F-92CE-4616-9190-7FB191EE8F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21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384730"/>
              </p:ext>
            </p:extLst>
          </p:nvPr>
        </p:nvGraphicFramePr>
        <p:xfrm>
          <a:off x="1043608" y="1556792"/>
          <a:ext cx="7364288" cy="3660838"/>
        </p:xfrm>
        <a:graphic>
          <a:graphicData uri="http://schemas.openxmlformats.org/drawingml/2006/table">
            <a:tbl>
              <a:tblPr/>
              <a:tblGrid>
                <a:gridCol w="1546501"/>
                <a:gridCol w="1031000"/>
                <a:gridCol w="1988358"/>
                <a:gridCol w="2798429"/>
              </a:tblGrid>
              <a:tr h="1220280">
                <a:tc>
                  <a:txBody>
                    <a:bodyPr/>
                    <a:lstStyle/>
                    <a:p>
                      <a:pPr algn="l"/>
                      <a:r>
                        <a:rPr lang="es-MX" b="1" dirty="0" err="1">
                          <a:effectLst/>
                          <a:latin typeface="Verdana"/>
                        </a:rPr>
                        <a:t>Question</a:t>
                      </a:r>
                      <a:r>
                        <a:rPr lang="es-MX" b="1" dirty="0">
                          <a:effectLst/>
                          <a:latin typeface="Verdana"/>
                        </a:rPr>
                        <a:t> </a:t>
                      </a:r>
                      <a:r>
                        <a:rPr lang="es-MX" b="1" dirty="0" err="1">
                          <a:effectLst/>
                          <a:latin typeface="Verdana"/>
                        </a:rPr>
                        <a:t>word</a:t>
                      </a:r>
                      <a:endParaRPr lang="es-MX" b="1" dirty="0">
                        <a:effectLst/>
                        <a:latin typeface="Verdana"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>
                          <a:effectLst/>
                          <a:latin typeface="Verdana"/>
                        </a:rPr>
                        <a:t>Verb</a:t>
                      </a: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 err="1">
                          <a:effectLst/>
                          <a:latin typeface="Verdana"/>
                        </a:rPr>
                        <a:t>Rest</a:t>
                      </a:r>
                      <a:endParaRPr lang="es-MX" b="1" dirty="0">
                        <a:effectLst/>
                        <a:latin typeface="Verdana"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 err="1">
                          <a:effectLst/>
                          <a:latin typeface="Verdana"/>
                        </a:rPr>
                        <a:t>Answer</a:t>
                      </a:r>
                      <a:endParaRPr lang="es-MX" b="1" dirty="0">
                        <a:effectLst/>
                        <a:latin typeface="Verdana"/>
                      </a:endParaRPr>
                    </a:p>
                  </a:txBody>
                  <a:tcPr marL="57150" marR="5715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50148">
                <a:tc>
                  <a:txBody>
                    <a:bodyPr/>
                    <a:lstStyle/>
                    <a:p>
                      <a:pPr algn="l"/>
                      <a:r>
                        <a:rPr lang="es-MX" i="0">
                          <a:effectLst/>
                          <a:latin typeface="Verdana"/>
                        </a:rPr>
                        <a:t>Where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i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are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i="0">
                          <a:effectLst/>
                          <a:latin typeface="Verdana"/>
                        </a:rPr>
                        <a:t>you from?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i="0">
                          <a:effectLst/>
                          <a:latin typeface="Verdana"/>
                        </a:rPr>
                        <a:t>I</a:t>
                      </a:r>
                      <a:r>
                        <a:rPr lang="es-MX" b="1" i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'm</a:t>
                      </a:r>
                      <a:r>
                        <a:rPr lang="es-MX" i="0">
                          <a:effectLst/>
                          <a:latin typeface="Verdana"/>
                        </a:rPr>
                        <a:t> from </a:t>
                      </a:r>
                      <a:r>
                        <a:rPr lang="es-MX" b="0" i="0" u="sng">
                          <a:solidFill>
                            <a:srgbClr val="009900"/>
                          </a:solidFill>
                          <a:effectLst/>
                          <a:latin typeface="Verdana"/>
                        </a:rPr>
                        <a:t>Stuttgart</a:t>
                      </a:r>
                      <a:r>
                        <a:rPr lang="es-MX" i="0"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5205">
                <a:tc>
                  <a:txBody>
                    <a:bodyPr/>
                    <a:lstStyle/>
                    <a:p>
                      <a:pPr algn="l"/>
                      <a:r>
                        <a:rPr lang="es-MX" i="0">
                          <a:effectLst/>
                          <a:latin typeface="Verdana"/>
                        </a:rPr>
                        <a:t>What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i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is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i="0">
                          <a:effectLst/>
                          <a:latin typeface="Verdana"/>
                        </a:rPr>
                        <a:t>your name?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i="0">
                          <a:effectLst/>
                          <a:latin typeface="Verdana"/>
                        </a:rPr>
                        <a:t>My name </a:t>
                      </a:r>
                      <a:r>
                        <a:rPr lang="es-MX" b="1" i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is</a:t>
                      </a:r>
                      <a:r>
                        <a:rPr lang="es-MX" i="0">
                          <a:effectLst/>
                          <a:latin typeface="Verdana"/>
                        </a:rPr>
                        <a:t> </a:t>
                      </a:r>
                      <a:r>
                        <a:rPr lang="es-MX" b="0" i="0" u="sng">
                          <a:solidFill>
                            <a:srgbClr val="009900"/>
                          </a:solidFill>
                          <a:effectLst/>
                          <a:latin typeface="Verdana"/>
                        </a:rPr>
                        <a:t>Peter</a:t>
                      </a:r>
                      <a:r>
                        <a:rPr lang="es-MX" i="0">
                          <a:effectLst/>
                          <a:latin typeface="Verdana"/>
                        </a:rPr>
                        <a:t>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5205">
                <a:tc>
                  <a:txBody>
                    <a:bodyPr/>
                    <a:lstStyle/>
                    <a:p>
                      <a:pPr algn="l"/>
                      <a:r>
                        <a:rPr lang="es-MX" i="0">
                          <a:effectLst/>
                          <a:latin typeface="Verdana"/>
                        </a:rPr>
                        <a:t>How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i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are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i="0">
                          <a:effectLst/>
                          <a:latin typeface="Verdana"/>
                        </a:rPr>
                        <a:t>Pat and Sue?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i="0" dirty="0" err="1">
                          <a:effectLst/>
                          <a:latin typeface="Verdana"/>
                        </a:rPr>
                        <a:t>They</a:t>
                      </a:r>
                      <a:r>
                        <a:rPr lang="es-MX" b="1" i="0" dirty="0" err="1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're</a:t>
                      </a:r>
                      <a:r>
                        <a:rPr lang="es-MX" i="0" dirty="0">
                          <a:effectLst/>
                          <a:latin typeface="Verdana"/>
                        </a:rPr>
                        <a:t> fine.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27584" y="404664"/>
            <a:ext cx="723467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Questions</a:t>
            </a: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MX" altLang="es-MX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with</a:t>
            </a: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lang="es-MX" altLang="es-MX" sz="2000" b="1" i="1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Q</a:t>
            </a:r>
            <a:r>
              <a:rPr kumimoji="0" lang="es-MX" altLang="es-MX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uestion</a:t>
            </a: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lang="es-MX" altLang="es-MX" sz="2000" b="1" i="1" dirty="0" err="1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W</a:t>
            </a:r>
            <a:r>
              <a:rPr kumimoji="0" lang="es-MX" altLang="es-MX" sz="20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ords</a:t>
            </a: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- be (am, are, </a:t>
            </a:r>
            <a:r>
              <a:rPr kumimoji="0" lang="es-MX" altLang="es-MX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es-MX" altLang="es-MX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BARRAZA</dc:creator>
  <cp:lastModifiedBy>MARISOL BARRAZA</cp:lastModifiedBy>
  <cp:revision>2</cp:revision>
  <dcterms:created xsi:type="dcterms:W3CDTF">2014-04-02T18:03:30Z</dcterms:created>
  <dcterms:modified xsi:type="dcterms:W3CDTF">2014-04-02T18:22:47Z</dcterms:modified>
</cp:coreProperties>
</file>