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6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011344" cy="2218258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  <a:t>ARTE CINÉTICO</a:t>
            </a:r>
            <a:endParaRPr lang="es-AR" sz="9600" dirty="0">
              <a:solidFill>
                <a:srgbClr val="C00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0" y="4969358"/>
            <a:ext cx="3898776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</a:t>
            </a:r>
            <a:r>
              <a:rPr lang="es-AR" sz="1900" dirty="0" smtClean="0"/>
              <a:t>Se </a:t>
            </a:r>
            <a:r>
              <a:rPr lang="es-AR" sz="1900" dirty="0"/>
              <a:t>mueven, tambalean, </a:t>
            </a:r>
            <a:r>
              <a:rPr lang="es-AR" sz="1900" dirty="0" smtClean="0"/>
              <a:t>destellan, para contemplarlo </a:t>
            </a:r>
            <a:r>
              <a:rPr lang="es-AR" sz="1900" dirty="0"/>
              <a:t>bien, </a:t>
            </a:r>
            <a:r>
              <a:rPr lang="es-AR" sz="1900" dirty="0" smtClean="0"/>
              <a:t>debemos movernos</a:t>
            </a:r>
            <a:r>
              <a:rPr lang="es-AR" sz="1900" dirty="0"/>
              <a:t> </a:t>
            </a:r>
            <a:r>
              <a:rPr lang="es-AR" sz="1900" dirty="0" smtClean="0"/>
              <a:t>a </a:t>
            </a:r>
            <a:r>
              <a:rPr lang="es-AR" sz="1900" dirty="0"/>
              <a:t>su alrededor. </a:t>
            </a:r>
            <a:r>
              <a:rPr lang="es-AR" sz="1900" dirty="0" smtClean="0"/>
              <a:t/>
            </a:r>
            <a:br>
              <a:rPr lang="es-AR" sz="1900" dirty="0" smtClean="0"/>
            </a:br>
            <a:r>
              <a:rPr lang="es-AR" sz="1900" dirty="0" smtClean="0"/>
              <a:t>de Martha Boto, realizada en 1971</a:t>
            </a:r>
            <a:endParaRPr lang="es-AR" sz="1900" dirty="0"/>
          </a:p>
        </p:txBody>
      </p:sp>
      <p:pic>
        <p:nvPicPr>
          <p:cNvPr id="5" name="4 Imagen" descr="Movimientos-cromocineticos-Martha-Boto-realizada_CLAIMA20120614_0054_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21527"/>
            <a:ext cx="3960440" cy="4936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El arte cinético es una corriente artística, principalmente </a:t>
            </a:r>
            <a:r>
              <a:rPr lang="es-AR" sz="2800" dirty="0" smtClean="0"/>
              <a:t>pictórica, </a:t>
            </a:r>
            <a:r>
              <a:rPr lang="es-AR" sz="2800" dirty="0"/>
              <a:t>basada </a:t>
            </a:r>
            <a:r>
              <a:rPr lang="es-AR" sz="2800" dirty="0" smtClean="0"/>
              <a:t>en el</a:t>
            </a:r>
            <a:r>
              <a:rPr lang="es-AR" sz="2800" dirty="0"/>
              <a:t> movimiento. Las obras cinéticas están dotadas de movimiento real, juegan con efectos ópticos que lo simulan o incluso provocan que sea el propio espectador el que se mueva para experimentar con sus distintas interpretaciones.</a:t>
            </a:r>
          </a:p>
          <a:p>
            <a:pPr>
              <a:lnSpc>
                <a:spcPct val="150000"/>
              </a:lnSpc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30px-Hungary_pecs_-_vasarely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4622531" cy="3476947"/>
          </a:xfrm>
        </p:spPr>
      </p:pic>
      <p:sp>
        <p:nvSpPr>
          <p:cNvPr id="5" name="4 Rectángulo"/>
          <p:cNvSpPr/>
          <p:nvPr/>
        </p:nvSpPr>
        <p:spPr>
          <a:xfrm>
            <a:off x="0" y="3861048"/>
            <a:ext cx="450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Obra de Vasarely expuesta en Hungría</a:t>
            </a:r>
            <a:r>
              <a:rPr lang="es-AR" dirty="0"/>
              <a:t>.</a:t>
            </a:r>
          </a:p>
        </p:txBody>
      </p:sp>
      <p:pic>
        <p:nvPicPr>
          <p:cNvPr id="6" name="5 Imagen" descr="z-surface-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764704"/>
            <a:ext cx="3312368" cy="334582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675347" y="188640"/>
            <a:ext cx="44686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Julio Le Parc. </a:t>
            </a:r>
            <a:r>
              <a:rPr lang="es-AR" sz="1600" dirty="0" smtClean="0">
                <a:latin typeface="Segoe Script" pitchFamily="34" charset="0"/>
              </a:rPr>
              <a:t>Acrílico </a:t>
            </a:r>
            <a:r>
              <a:rPr lang="es-AR" sz="1600" dirty="0">
                <a:latin typeface="Segoe Script" pitchFamily="34" charset="0"/>
              </a:rPr>
              <a:t>sobre lienzo. 1959</a:t>
            </a:r>
          </a:p>
        </p:txBody>
      </p:sp>
      <p:pic>
        <p:nvPicPr>
          <p:cNvPr id="8" name="7 Imagen" descr="z-relief-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304596"/>
            <a:ext cx="3888432" cy="255340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5148064" y="6273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Curvas a partir de derechas</a:t>
            </a:r>
            <a:r>
              <a:rPr lang="es-AR" sz="1600" dirty="0">
                <a:latin typeface="Segoe Script" pitchFamily="34" charset="0"/>
              </a:rPr>
              <a:t>, 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Julio </a:t>
            </a:r>
            <a:r>
              <a:rPr lang="es-AR" sz="1600" dirty="0">
                <a:latin typeface="Segoe Script" pitchFamily="34" charset="0"/>
              </a:rPr>
              <a:t>Le </a:t>
            </a:r>
            <a:r>
              <a:rPr lang="es-AR" sz="1600" dirty="0" smtClean="0">
                <a:latin typeface="Segoe Script" pitchFamily="34" charset="0"/>
              </a:rPr>
              <a:t>Parc  1960</a:t>
            </a:r>
            <a:endParaRPr lang="es-AR" sz="16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43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ARTE CINÉTICO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23</cp:revision>
  <dcterms:created xsi:type="dcterms:W3CDTF">2013-09-12T01:16:37Z</dcterms:created>
  <dcterms:modified xsi:type="dcterms:W3CDTF">2013-09-17T18:52:46Z</dcterms:modified>
</cp:coreProperties>
</file>