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568952" cy="2204864"/>
          </a:xfrm>
        </p:spPr>
        <p:txBody>
          <a:bodyPr vert="horz">
            <a:noAutofit/>
          </a:bodyPr>
          <a:lstStyle/>
          <a:p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SURREALISMO</a:t>
            </a:r>
            <a:endParaRPr lang="es-AR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3 Marcador de contenido" descr="250px-Arcimboldovertemnu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68416" y="1484784"/>
            <a:ext cx="4375584" cy="5373216"/>
          </a:xfrm>
        </p:spPr>
      </p:pic>
      <p:sp>
        <p:nvSpPr>
          <p:cNvPr id="5" name="4 Rectángulo"/>
          <p:cNvSpPr/>
          <p:nvPr/>
        </p:nvSpPr>
        <p:spPr>
          <a:xfrm>
            <a:off x="251520" y="510367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Retrato en "Vertumnus" (Verano) del emperador Rodolfo II realizado por Giuseppe Arcimboldo. Todos los frutos y flores representados en el cuadro eran propios de la estación del verano en el siglo XVI. Algunos surrealistas vieron en él a un precursor.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515813"/>
            <a:ext cx="8686800" cy="57935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dirty="0"/>
              <a:t>La primera fecha histórica del movimiento 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es </a:t>
            </a:r>
            <a:r>
              <a:rPr lang="es-AR" dirty="0"/>
              <a:t>1916, año en que André Breton</a:t>
            </a:r>
            <a:r>
              <a:rPr lang="es-AR" dirty="0" smtClean="0"/>
              <a:t>,</a:t>
            </a:r>
            <a:br>
              <a:rPr lang="es-AR" dirty="0" smtClean="0"/>
            </a:br>
            <a:r>
              <a:rPr lang="es-AR" dirty="0" smtClean="0"/>
              <a:t>precursor</a:t>
            </a:r>
            <a:r>
              <a:rPr lang="es-AR" dirty="0"/>
              <a:t>, líder y gran pensador del movimiento, descubre las teorías de Sigmund Freud </a:t>
            </a:r>
            <a:r>
              <a:rPr lang="es-AR" dirty="0" smtClean="0"/>
              <a:t>y</a:t>
            </a:r>
            <a:br>
              <a:rPr lang="es-AR" dirty="0" smtClean="0"/>
            </a:br>
            <a:r>
              <a:rPr lang="es-AR" dirty="0"/>
              <a:t> Alfred </a:t>
            </a:r>
            <a:r>
              <a:rPr lang="es-AR" dirty="0" smtClean="0"/>
              <a:t>Jarry. Se </a:t>
            </a:r>
            <a:r>
              <a:rPr lang="es-AR" dirty="0"/>
              <a:t>da un confuso encuentro con el </a:t>
            </a:r>
            <a:r>
              <a:rPr lang="es-AR" dirty="0" smtClean="0"/>
              <a:t>dadaísmo</a:t>
            </a:r>
            <a:r>
              <a:rPr lang="es-AR" dirty="0"/>
              <a:t>,</a:t>
            </a:r>
            <a:r>
              <a:rPr lang="es-AR" dirty="0" smtClean="0"/>
              <a:t> </a:t>
            </a:r>
            <a:r>
              <a:rPr lang="es-AR" dirty="0"/>
              <a:t>el cual se decantan las ideas de ambos movimientos.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 descr="la-conquista-filosofo-chi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104456" cy="5356550"/>
          </a:xfrm>
        </p:spPr>
      </p:pic>
      <p:sp>
        <p:nvSpPr>
          <p:cNvPr id="10" name="9 Rectángulo"/>
          <p:cNvSpPr/>
          <p:nvPr/>
        </p:nvSpPr>
        <p:spPr>
          <a:xfrm>
            <a:off x="0" y="5445224"/>
            <a:ext cx="3684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s-AR" sz="1600" dirty="0" smtClean="0">
                <a:latin typeface="Segoe Script" pitchFamily="34" charset="0"/>
              </a:rPr>
              <a:t>De GIORGIO </a:t>
            </a:r>
            <a:r>
              <a:rPr lang="es-AR" sz="1600" dirty="0">
                <a:latin typeface="Segoe Script" pitchFamily="34" charset="0"/>
              </a:rPr>
              <a:t>DE </a:t>
            </a:r>
            <a:r>
              <a:rPr lang="es-AR" sz="1600" dirty="0" smtClean="0">
                <a:latin typeface="Segoe Script" pitchFamily="34" charset="0"/>
              </a:rPr>
              <a:t>CHIRICO</a:t>
            </a:r>
            <a:r>
              <a:rPr lang="es-AR" sz="1600" dirty="0">
                <a:latin typeface="Segoe Script" pitchFamily="34" charset="0"/>
              </a:rPr>
              <a:t> </a:t>
            </a:r>
            <a:r>
              <a:rPr lang="es-AR" sz="1600" dirty="0" smtClean="0">
                <a:latin typeface="Segoe Script" pitchFamily="34" charset="0"/>
              </a:rPr>
              <a:t> </a:t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La </a:t>
            </a:r>
            <a:r>
              <a:rPr lang="es-AR" sz="1600" dirty="0">
                <a:latin typeface="Segoe Script" pitchFamily="34" charset="0"/>
              </a:rPr>
              <a:t>Conquista del filósofo. 1914</a:t>
            </a:r>
          </a:p>
        </p:txBody>
      </p:sp>
      <p:pic>
        <p:nvPicPr>
          <p:cNvPr id="11" name="10 Imagen" descr="Joan-Miro-Sies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39512" y="2708920"/>
            <a:ext cx="4704488" cy="414908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5110524" y="2204864"/>
            <a:ext cx="403347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>
                <a:latin typeface="Segoe Script" pitchFamily="34" charset="0"/>
              </a:rPr>
              <a:t>La siesta, de </a:t>
            </a:r>
            <a:r>
              <a:rPr lang="es-AR" sz="1600" dirty="0" smtClean="0">
                <a:latin typeface="Segoe Script" pitchFamily="34" charset="0"/>
              </a:rPr>
              <a:t>1925, de </a:t>
            </a:r>
            <a:r>
              <a:rPr lang="es-AR" sz="1600" dirty="0">
                <a:latin typeface="Segoe Script" pitchFamily="34" charset="0"/>
              </a:rPr>
              <a:t>JOAN MIRÓ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30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SURREALISMO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</dc:title>
  <dc:creator>Andri</dc:creator>
  <cp:lastModifiedBy>Andri</cp:lastModifiedBy>
  <cp:revision>23</cp:revision>
  <dcterms:created xsi:type="dcterms:W3CDTF">2013-09-12T01:16:37Z</dcterms:created>
  <dcterms:modified xsi:type="dcterms:W3CDTF">2013-09-17T18:50:33Z</dcterms:modified>
</cp:coreProperties>
</file>