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EC475-2012-4D6A-9728-F610EFF839F4}" type="datetimeFigureOut">
              <a:rPr lang="es-AR" smtClean="0"/>
              <a:t>12/09/2013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19908-D0C4-4A00-9CBB-2FF92EDF11D4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arga (2)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899592" y="548680"/>
            <a:ext cx="7351564" cy="58578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067944" y="83671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solidFill>
                  <a:schemeClr val="bg1"/>
                </a:solidFill>
                <a:latin typeface="Cooper Black" pitchFamily="18" charset="0"/>
              </a:rPr>
              <a:t>EXPRESIONISMO</a:t>
            </a:r>
            <a:endParaRPr lang="es-AR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141277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Hobo Std" pitchFamily="34" charset="0"/>
              </a:rPr>
              <a:t>Principios del siglo XX</a:t>
            </a:r>
          </a:p>
          <a:p>
            <a:pPr algn="ctr"/>
            <a:r>
              <a:rPr lang="es-AR" b="1" dirty="0" smtClean="0">
                <a:solidFill>
                  <a:schemeClr val="bg1"/>
                </a:solidFill>
                <a:latin typeface="Hobo Std" pitchFamily="34" charset="0"/>
              </a:rPr>
              <a:t>Alemania</a:t>
            </a:r>
          </a:p>
          <a:p>
            <a:pPr algn="ctr"/>
            <a:r>
              <a:rPr lang="es-AR" b="1" dirty="0" smtClean="0">
                <a:solidFill>
                  <a:schemeClr val="bg1"/>
                </a:solidFill>
                <a:latin typeface="Hobo Std" pitchFamily="34" charset="0"/>
              </a:rPr>
              <a:t>Los expresionistas defendían         un arte más personal e intuitivo.</a:t>
            </a:r>
            <a:endParaRPr lang="es-AR" b="1" dirty="0">
              <a:solidFill>
                <a:schemeClr val="bg1"/>
              </a:solidFill>
              <a:latin typeface="Hobo St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4906888" cy="114300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Cooper Black" pitchFamily="18" charset="0"/>
              </a:rPr>
              <a:t>Características</a:t>
            </a:r>
            <a:endParaRPr lang="es-AR" dirty="0"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88840"/>
            <a:ext cx="3816424" cy="438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s-AR" dirty="0" smtClean="0">
              <a:latin typeface="Hobo Std" pitchFamily="34" charset="0"/>
            </a:endParaRPr>
          </a:p>
          <a:p>
            <a:pPr>
              <a:buNone/>
            </a:pPr>
            <a:r>
              <a:rPr lang="es-AR" dirty="0" smtClean="0">
                <a:latin typeface="Hobo Std" pitchFamily="34" charset="0"/>
              </a:rPr>
              <a:t>      El </a:t>
            </a:r>
            <a:r>
              <a:rPr lang="es-AR" dirty="0" smtClean="0">
                <a:latin typeface="Hobo Std" pitchFamily="34" charset="0"/>
              </a:rPr>
              <a:t>expresionismo suele ser entendido como la deformación de la </a:t>
            </a:r>
            <a:r>
              <a:rPr lang="es-AR" dirty="0" smtClean="0">
                <a:latin typeface="Hobo Std" pitchFamily="34" charset="0"/>
              </a:rPr>
              <a:t>realidad para </a:t>
            </a:r>
            <a:r>
              <a:rPr lang="es-AR" dirty="0" smtClean="0">
                <a:latin typeface="Hobo Std" pitchFamily="34" charset="0"/>
              </a:rPr>
              <a:t>expresar de forma más subjetiva la naturaleza y el ser humano, dando primacía a la expresión de los </a:t>
            </a:r>
            <a:r>
              <a:rPr lang="es-AR" dirty="0" smtClean="0">
                <a:latin typeface="Hobo Std" pitchFamily="34" charset="0"/>
              </a:rPr>
              <a:t>sentimientos más </a:t>
            </a:r>
            <a:r>
              <a:rPr lang="es-AR" dirty="0" smtClean="0">
                <a:latin typeface="Hobo Std" pitchFamily="34" charset="0"/>
              </a:rPr>
              <a:t>que a la descripción </a:t>
            </a:r>
            <a:r>
              <a:rPr lang="es-AR" dirty="0" smtClean="0">
                <a:latin typeface="Hobo Std" pitchFamily="34" charset="0"/>
              </a:rPr>
              <a:t>objetiva de </a:t>
            </a:r>
            <a:r>
              <a:rPr lang="es-AR" dirty="0" smtClean="0">
                <a:latin typeface="Hobo Std" pitchFamily="34" charset="0"/>
              </a:rPr>
              <a:t>la realidad. </a:t>
            </a:r>
            <a:endParaRPr lang="es-AR" dirty="0" smtClean="0">
              <a:latin typeface="Hobo Std" pitchFamily="34" charset="0"/>
            </a:endParaRPr>
          </a:p>
          <a:p>
            <a:pPr>
              <a:buNone/>
            </a:pPr>
            <a:r>
              <a:rPr lang="es-AR" dirty="0" smtClean="0">
                <a:latin typeface="Hobo Std" pitchFamily="34" charset="0"/>
              </a:rPr>
              <a:t>      Con </a:t>
            </a:r>
            <a:r>
              <a:rPr lang="es-AR" dirty="0" smtClean="0">
                <a:latin typeface="Hobo Std" pitchFamily="34" charset="0"/>
              </a:rPr>
              <a:t>sus </a:t>
            </a:r>
            <a:r>
              <a:rPr lang="es-AR" dirty="0" smtClean="0">
                <a:latin typeface="Hobo Std" pitchFamily="34" charset="0"/>
              </a:rPr>
              <a:t>colores violentos </a:t>
            </a:r>
            <a:r>
              <a:rPr lang="es-AR" dirty="0" smtClean="0">
                <a:latin typeface="Hobo Std" pitchFamily="34" charset="0"/>
              </a:rPr>
              <a:t>y su temática de soledad y de </a:t>
            </a:r>
            <a:r>
              <a:rPr lang="es-AR" dirty="0" smtClean="0">
                <a:latin typeface="Hobo Std" pitchFamily="34" charset="0"/>
              </a:rPr>
              <a:t>miseria </a:t>
            </a:r>
            <a:r>
              <a:rPr lang="es-AR" dirty="0" smtClean="0">
                <a:latin typeface="Hobo Std" pitchFamily="34" charset="0"/>
              </a:rPr>
              <a:t>el expresionismo reflejó la amargura que invadió a los círculos artísticos e intelectuales de la Alemania </a:t>
            </a:r>
            <a:r>
              <a:rPr lang="es-AR" dirty="0" smtClean="0">
                <a:latin typeface="Hobo Std" pitchFamily="34" charset="0"/>
              </a:rPr>
              <a:t>prebélica.</a:t>
            </a:r>
          </a:p>
          <a:p>
            <a:pPr>
              <a:buNone/>
            </a:pPr>
            <a:r>
              <a:rPr lang="es-AR" dirty="0" smtClean="0">
                <a:latin typeface="Hobo Std" pitchFamily="34" charset="0"/>
              </a:rPr>
              <a:t>      El </a:t>
            </a:r>
            <a:r>
              <a:rPr lang="es-AR" dirty="0" smtClean="0">
                <a:latin typeface="Hobo Std" pitchFamily="34" charset="0"/>
              </a:rPr>
              <a:t>expresionismo defendía la libertad </a:t>
            </a:r>
            <a:r>
              <a:rPr lang="es-AR" dirty="0" smtClean="0">
                <a:latin typeface="Hobo Std" pitchFamily="34" charset="0"/>
              </a:rPr>
              <a:t>individual </a:t>
            </a:r>
            <a:r>
              <a:rPr lang="es-AR" dirty="0" smtClean="0">
                <a:latin typeface="Hobo Std" pitchFamily="34" charset="0"/>
              </a:rPr>
              <a:t>la primacía de la expresión subjetiva, el </a:t>
            </a:r>
            <a:r>
              <a:rPr lang="es-AR" dirty="0" smtClean="0">
                <a:latin typeface="Hobo Std" pitchFamily="34" charset="0"/>
              </a:rPr>
              <a:t>irracionalismo </a:t>
            </a:r>
            <a:r>
              <a:rPr lang="es-AR" dirty="0" smtClean="0">
                <a:latin typeface="Hobo Std" pitchFamily="34" charset="0"/>
              </a:rPr>
              <a:t>el apasionamiento y los temas </a:t>
            </a:r>
            <a:r>
              <a:rPr lang="es-AR" dirty="0" smtClean="0">
                <a:latin typeface="Hobo Std" pitchFamily="34" charset="0"/>
              </a:rPr>
              <a:t>prohibidos</a:t>
            </a:r>
          </a:p>
          <a:p>
            <a:pPr>
              <a:buNone/>
            </a:pPr>
            <a:r>
              <a:rPr lang="es-AR" dirty="0" smtClean="0">
                <a:latin typeface="Hobo Std" pitchFamily="34" charset="0"/>
              </a:rPr>
              <a:t>     Su </a:t>
            </a:r>
            <a:r>
              <a:rPr lang="es-AR" dirty="0" smtClean="0">
                <a:latin typeface="Hobo Std" pitchFamily="34" charset="0"/>
              </a:rPr>
              <a:t>carácter existencialista, su anhelo metafísico y la visión trágica del ser humano en el mundo le hicieron reflejo de una concepción existencial liberada al mundo del espíritu y a la preocupación por la vida y la </a:t>
            </a:r>
            <a:r>
              <a:rPr lang="es-AR" dirty="0" smtClean="0">
                <a:latin typeface="Hobo Std" pitchFamily="34" charset="0"/>
              </a:rPr>
              <a:t>muerte.</a:t>
            </a:r>
            <a:endParaRPr lang="es-AR" dirty="0">
              <a:latin typeface="Hobo Std" pitchFamily="34" charset="0"/>
            </a:endParaRPr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060848"/>
            <a:ext cx="3282677" cy="40829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arga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80728"/>
            <a:ext cx="2304256" cy="2664296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4 Imagen" descr="descarga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645024"/>
            <a:ext cx="2376264" cy="283654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5 Imagen" descr="descarga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980728"/>
            <a:ext cx="2088232" cy="280831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" name="8 Imagen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717033"/>
            <a:ext cx="2124097" cy="273630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9 Imagen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980728"/>
            <a:ext cx="3888432" cy="285845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1" name="10 Imagen" descr="untit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27784" y="3501008"/>
            <a:ext cx="3672408" cy="295232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7 Imagen" descr="599157_3NBLI37HF7WPW2DIG2RAFKF6AQXJO1_1-expresionismo-de-carmen-luna_H183930_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6016" y="2060848"/>
            <a:ext cx="2438400" cy="3048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6 Imagen" descr="Artwork-5-Expresionismo-de-Carmen-Lun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35696" y="2060848"/>
            <a:ext cx="2514600" cy="304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25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Características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soriacabrera2</dc:creator>
  <cp:lastModifiedBy>soriacabrera2</cp:lastModifiedBy>
  <cp:revision>8</cp:revision>
  <dcterms:created xsi:type="dcterms:W3CDTF">2013-09-12T04:56:51Z</dcterms:created>
  <dcterms:modified xsi:type="dcterms:W3CDTF">2013-09-12T06:05:04Z</dcterms:modified>
</cp:coreProperties>
</file>