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A17C98-A7FF-4777-82AF-8F023CE22B18}" type="datetimeFigureOut">
              <a:rPr lang="es-ES" smtClean="0"/>
              <a:pPr/>
              <a:t>16/09/2013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284740-E869-40F6-A4F0-9F78ADAD5A7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851648" cy="923528"/>
          </a:xfrm>
        </p:spPr>
        <p:txBody>
          <a:bodyPr/>
          <a:lstStyle/>
          <a:p>
            <a:pPr algn="ctr"/>
            <a:r>
              <a:rPr lang="es-ES" dirty="0" err="1" smtClean="0"/>
              <a:t>Fauvista</a:t>
            </a:r>
            <a:r>
              <a:rPr lang="es-ES" dirty="0" smtClean="0"/>
              <a:t> 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39752" y="1412776"/>
            <a:ext cx="3888432" cy="132055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dirty="0" smtClean="0"/>
              <a:t>Francia</a:t>
            </a:r>
          </a:p>
          <a:p>
            <a:pPr algn="ctr"/>
            <a:r>
              <a:rPr lang="es-ES" dirty="0" smtClean="0"/>
              <a:t>Año 1904-1908</a:t>
            </a:r>
          </a:p>
          <a:p>
            <a:pPr algn="ctr"/>
            <a:r>
              <a:rPr lang="es-ES" dirty="0" smtClean="0"/>
              <a:t>Empleo provocativo del color</a:t>
            </a:r>
          </a:p>
          <a:p>
            <a:endParaRPr lang="es-ES" dirty="0"/>
          </a:p>
        </p:txBody>
      </p:sp>
      <p:pic>
        <p:nvPicPr>
          <p:cNvPr id="5" name="4 Imagen" descr="images (1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780928"/>
            <a:ext cx="5400600" cy="3706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7851648" cy="995536"/>
          </a:xfrm>
        </p:spPr>
        <p:txBody>
          <a:bodyPr/>
          <a:lstStyle/>
          <a:p>
            <a:pPr algn="ctr"/>
            <a:r>
              <a:rPr lang="es-ES" dirty="0" err="1" smtClean="0"/>
              <a:t>Caracteristicas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11960" y="2276872"/>
            <a:ext cx="4248472" cy="367240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dirty="0" smtClean="0"/>
              <a:t>El término fovismo surge durante la celebración del Salón de  Otoño de 1905 donde se presentaron numerosas obras a concurso y aparecieron problemas a la hora de clasificar y encajar algunas de ellas. Fue algo parecido a lo que pasó en su momento con los impresionistas cuando una serie de pinturas fueron calificadas </a:t>
            </a:r>
            <a:r>
              <a:rPr lang="es-ES" smtClean="0"/>
              <a:t>de </a:t>
            </a:r>
            <a:r>
              <a:rPr lang="es-ES" smtClean="0"/>
              <a:t>incoherentes y </a:t>
            </a:r>
            <a:r>
              <a:rPr lang="es-ES" dirty="0" smtClean="0"/>
              <a:t>sus autores excluidos del salón por expresarse de un modo intenso y diferente. </a:t>
            </a:r>
            <a:endParaRPr lang="es-ES" dirty="0"/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916832"/>
            <a:ext cx="3456384" cy="4337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arga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501008"/>
            <a:ext cx="2808312" cy="31394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88640"/>
            <a:ext cx="4032448" cy="3171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images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1124744"/>
            <a:ext cx="3099158" cy="4434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images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19872" y="3645024"/>
            <a:ext cx="2272064" cy="292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17</Words>
  <Application>Microsoft Office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Flujo</vt:lpstr>
      <vt:lpstr>Fauvista  </vt:lpstr>
      <vt:lpstr>Caracteristicas</vt:lpstr>
      <vt:lpstr>Diapositiva 3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Fauvista  </dc:title>
  <dc:creator>Admin</dc:creator>
  <cp:lastModifiedBy>Admin</cp:lastModifiedBy>
  <cp:revision>7</cp:revision>
  <dcterms:created xsi:type="dcterms:W3CDTF">2013-09-16T22:36:15Z</dcterms:created>
  <dcterms:modified xsi:type="dcterms:W3CDTF">2013-09-17T01:32:09Z</dcterms:modified>
</cp:coreProperties>
</file>