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6377-7240-4574-87D6-3F5E5AC71AB8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E5F3C-2E9E-4131-A7D5-5614BE952C04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3200" dirty="0">
                <a:solidFill>
                  <a:srgbClr val="002060"/>
                </a:solidFill>
                <a:effectLst/>
                <a:latin typeface="Georgia"/>
              </a:rPr>
              <a:t>MOODLE </a:t>
            </a:r>
            <a:br>
              <a:rPr lang="es-AR" sz="3200" dirty="0">
                <a:solidFill>
                  <a:srgbClr val="002060"/>
                </a:solidFill>
                <a:effectLst/>
                <a:latin typeface="Georgia"/>
              </a:rPr>
            </a:br>
            <a:r>
              <a:rPr lang="es-AR" sz="3200" dirty="0">
                <a:solidFill>
                  <a:srgbClr val="002060"/>
                </a:solidFill>
                <a:effectLst/>
                <a:latin typeface="Georgia"/>
              </a:rPr>
              <a:t>(AULA VIRTUAL)</a:t>
            </a:r>
            <a:endParaRPr lang="es-AR" sz="32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78938"/>
            <a:ext cx="6763824" cy="345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39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4400" dirty="0" smtClean="0">
                <a:solidFill>
                  <a:srgbClr val="002060">
                    <a:alpha val="90000"/>
                  </a:srgbClr>
                </a:solidFill>
              </a:rPr>
              <a:t>FUNCIONES</a:t>
            </a:r>
            <a:endParaRPr lang="es-AR" sz="4400" dirty="0">
              <a:solidFill>
                <a:srgbClr val="002060">
                  <a:alpha val="90000"/>
                </a:srgb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772816"/>
            <a:ext cx="7056784" cy="3537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ü"/>
            </a:pPr>
            <a:r>
              <a:rPr lang="es-AR" sz="2800" b="1" dirty="0">
                <a:solidFill>
                  <a:srgbClr val="002060"/>
                </a:solidFill>
                <a:latin typeface="Georgia"/>
              </a:rPr>
              <a:t>Plataforma de aprendizaje a distancia (e-</a:t>
            </a:r>
            <a:r>
              <a:rPr lang="es-AR" sz="2800" b="1" dirty="0" err="1">
                <a:solidFill>
                  <a:srgbClr val="002060"/>
                </a:solidFill>
                <a:latin typeface="Georgia"/>
              </a:rPr>
              <a:t>learning</a:t>
            </a:r>
            <a:r>
              <a:rPr lang="es-AR" sz="2800" b="1" dirty="0">
                <a:solidFill>
                  <a:srgbClr val="002060"/>
                </a:solidFill>
                <a:latin typeface="Georgia"/>
              </a:rPr>
              <a:t>)basada en software </a:t>
            </a:r>
            <a:r>
              <a:rPr lang="es-AR" sz="2800" b="1" dirty="0" smtClean="0">
                <a:solidFill>
                  <a:srgbClr val="002060"/>
                </a:solidFill>
                <a:latin typeface="Georgia"/>
              </a:rPr>
              <a:t>libre.</a:t>
            </a:r>
            <a:endParaRPr lang="es-AR" sz="2800" b="1" dirty="0">
              <a:solidFill>
                <a:srgbClr val="002060"/>
              </a:solidFill>
              <a:latin typeface="Georgia"/>
            </a:endParaRPr>
          </a:p>
          <a:p>
            <a:pPr marL="457200" lvl="0" indent="-457200">
              <a:spcBef>
                <a:spcPct val="2000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ü"/>
            </a:pPr>
            <a:r>
              <a:rPr lang="es-AR" sz="2800" b="1" dirty="0">
                <a:solidFill>
                  <a:srgbClr val="002060"/>
                </a:solidFill>
                <a:latin typeface="Georgia"/>
              </a:rPr>
              <a:t>Plataforma de entorno de aprendizaje para los </a:t>
            </a:r>
            <a:r>
              <a:rPr lang="es-AR" sz="2800" b="1" dirty="0" smtClean="0">
                <a:solidFill>
                  <a:srgbClr val="002060"/>
                </a:solidFill>
                <a:latin typeface="Georgia"/>
              </a:rPr>
              <a:t>docentes.</a:t>
            </a:r>
            <a:endParaRPr lang="es-AR" sz="2800" b="1" dirty="0">
              <a:solidFill>
                <a:srgbClr val="002060"/>
              </a:solidFill>
              <a:latin typeface="Georgia"/>
            </a:endParaRPr>
          </a:p>
          <a:p>
            <a:pPr marL="457200" lvl="0" indent="-457200">
              <a:spcBef>
                <a:spcPct val="2000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ü"/>
            </a:pPr>
            <a:r>
              <a:rPr lang="es-AR" sz="2800" b="1" dirty="0">
                <a:solidFill>
                  <a:srgbClr val="002060"/>
                </a:solidFill>
                <a:latin typeface="Georgia"/>
              </a:rPr>
              <a:t>Diseño basado en el aprendizaje </a:t>
            </a:r>
            <a:r>
              <a:rPr lang="es-AR" sz="2800" b="1" dirty="0" smtClean="0">
                <a:solidFill>
                  <a:srgbClr val="002060"/>
                </a:solidFill>
                <a:latin typeface="Georgia"/>
              </a:rPr>
              <a:t>colaborativo.</a:t>
            </a:r>
            <a:endParaRPr lang="es-AR" sz="2800" b="1" dirty="0">
              <a:solidFill>
                <a:srgbClr val="00206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7933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2129"/>
            <a:ext cx="7799294" cy="1461247"/>
          </a:xfrm>
        </p:spPr>
        <p:txBody>
          <a:bodyPr/>
          <a:lstStyle/>
          <a:p>
            <a:r>
              <a:rPr lang="es-AR" dirty="0" smtClean="0">
                <a:solidFill>
                  <a:srgbClr val="002060">
                    <a:alpha val="90000"/>
                  </a:srgbClr>
                </a:solidFill>
              </a:rPr>
              <a:t>METODOLOGÍA</a:t>
            </a:r>
            <a:endParaRPr lang="es-AR" dirty="0">
              <a:solidFill>
                <a:srgbClr val="002060">
                  <a:alpha val="90000"/>
                </a:srgb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700808"/>
            <a:ext cx="7776864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s-AR" sz="2700" dirty="0">
                <a:solidFill>
                  <a:prstClr val="black"/>
                </a:solidFill>
                <a:latin typeface="Georgia"/>
              </a:rPr>
              <a:t>METODOLOGÍA</a:t>
            </a:r>
            <a:endParaRPr lang="es-AR" sz="2700" b="1" dirty="0">
              <a:solidFill>
                <a:prstClr val="black"/>
              </a:solidFill>
              <a:latin typeface="Georgia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s-AR" sz="2700" dirty="0">
                <a:solidFill>
                  <a:prstClr val="black"/>
                </a:solidFill>
                <a:latin typeface="Georgia"/>
              </a:rPr>
              <a:t>Predominantemente activa por parte de las personas que realizan el curso. Se plantearán una serie de actividades que implicarán:</a:t>
            </a:r>
            <a:br>
              <a:rPr lang="es-AR" sz="2700" dirty="0">
                <a:solidFill>
                  <a:prstClr val="black"/>
                </a:solidFill>
                <a:latin typeface="Georgia"/>
              </a:rPr>
            </a:br>
            <a:r>
              <a:rPr lang="es-AR" sz="2700" dirty="0">
                <a:solidFill>
                  <a:prstClr val="black"/>
                </a:solidFill>
                <a:latin typeface="Georgia"/>
              </a:rPr>
              <a:t>-La lectura de los materiales y contenidos del curso.</a:t>
            </a:r>
            <a:br>
              <a:rPr lang="es-AR" sz="2700" dirty="0">
                <a:solidFill>
                  <a:prstClr val="black"/>
                </a:solidFill>
                <a:latin typeface="Georgia"/>
              </a:rPr>
            </a:br>
            <a:r>
              <a:rPr lang="es-AR" sz="2700" dirty="0">
                <a:solidFill>
                  <a:prstClr val="black"/>
                </a:solidFill>
                <a:latin typeface="Georgia"/>
              </a:rPr>
              <a:t>-La comunicación con el tutor/a, y con las demás personas que estén realizando el curso, mediante foros, </a:t>
            </a:r>
            <a:r>
              <a:rPr lang="es-AR" sz="2700" u="sng" dirty="0">
                <a:solidFill>
                  <a:prstClr val="black"/>
                </a:solidFill>
                <a:latin typeface="Georgia"/>
              </a:rPr>
              <a:t>correo </a:t>
            </a:r>
            <a:r>
              <a:rPr lang="es-AR" sz="2700" dirty="0">
                <a:solidFill>
                  <a:prstClr val="black"/>
                </a:solidFill>
                <a:latin typeface="Georgia"/>
              </a:rPr>
              <a:t>electrónico, sistema de mensajería interna y charlas.</a:t>
            </a:r>
            <a:br>
              <a:rPr lang="es-AR" sz="2700" dirty="0">
                <a:solidFill>
                  <a:prstClr val="black"/>
                </a:solidFill>
                <a:latin typeface="Georgia"/>
              </a:rPr>
            </a:br>
            <a:endParaRPr lang="es-AR" sz="27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86125754"/>
      </p:ext>
    </p:extLst>
  </p:cSld>
  <p:clrMapOvr>
    <a:masterClrMapping/>
  </p:clrMapOvr>
</p:sld>
</file>

<file path=ppt/theme/theme1.xml><?xml version="1.0" encoding="utf-8"?>
<a:theme xmlns:a="http://schemas.openxmlformats.org/drawingml/2006/main" name="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Fresco</Template>
  <TotalTime>17</TotalTime>
  <Words>32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Fresh</vt:lpstr>
      <vt:lpstr>MOODLE  (AULA VIRTUAL)</vt:lpstr>
      <vt:lpstr>FUNCIONES</vt:lpstr>
      <vt:lpstr>METODOLOGÍA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  (AULA VIRTUAL)</dc:title>
  <dc:creator>dario</dc:creator>
  <cp:lastModifiedBy>dario</cp:lastModifiedBy>
  <cp:revision>2</cp:revision>
  <dcterms:created xsi:type="dcterms:W3CDTF">2013-08-08T00:40:57Z</dcterms:created>
  <dcterms:modified xsi:type="dcterms:W3CDTF">2013-08-08T00:58:19Z</dcterms:modified>
</cp:coreProperties>
</file>