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7" r:id="rId3"/>
    <p:sldId id="268" r:id="rId4"/>
    <p:sldId id="270" r:id="rId5"/>
    <p:sldId id="271" r:id="rId6"/>
    <p:sldId id="273" r:id="rId7"/>
    <p:sldId id="274" r:id="rId8"/>
    <p:sldId id="275" r:id="rId9"/>
    <p:sldId id="276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ith Salazar" initials="ESDG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99FF99"/>
    <a:srgbClr val="99FF66"/>
    <a:srgbClr val="003300"/>
    <a:srgbClr val="660033"/>
    <a:srgbClr val="FFFF66"/>
    <a:srgbClr val="663300"/>
    <a:srgbClr val="00FF00"/>
    <a:srgbClr val="99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6" autoAdjust="0"/>
    <p:restoredTop sz="94624" autoAdjust="0"/>
  </p:normalViewPr>
  <p:slideViewPr>
    <p:cSldViewPr>
      <p:cViewPr>
        <p:scale>
          <a:sx n="70" d="100"/>
          <a:sy n="70" d="100"/>
        </p:scale>
        <p:origin x="-120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533D8-4D52-4A0C-822B-EE1A826E89C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2DAD81D-4AEB-4EB5-948B-F26B0F7EDA33}">
      <dgm:prSet phldrT="[Texto]"/>
      <dgm:spPr/>
      <dgm:t>
        <a:bodyPr/>
        <a:lstStyle/>
        <a:p>
          <a:r>
            <a:rPr lang="es-MX" dirty="0" smtClean="0"/>
            <a:t>MÉTODO DE APRENDIZAJE-ENSEÑANZA</a:t>
          </a:r>
          <a:endParaRPr lang="es-MX" dirty="0"/>
        </a:p>
      </dgm:t>
    </dgm:pt>
    <dgm:pt modelId="{CB1387AA-AA41-4249-842D-89858EF5BEA9}" type="parTrans" cxnId="{D5EB0378-BF4A-413C-90C0-9EFC89986B46}">
      <dgm:prSet/>
      <dgm:spPr/>
      <dgm:t>
        <a:bodyPr/>
        <a:lstStyle/>
        <a:p>
          <a:endParaRPr lang="es-MX"/>
        </a:p>
      </dgm:t>
    </dgm:pt>
    <dgm:pt modelId="{43A0D495-44DA-44DB-AF5A-832AFE96E652}" type="sibTrans" cxnId="{D5EB0378-BF4A-413C-90C0-9EFC89986B46}">
      <dgm:prSet/>
      <dgm:spPr/>
      <dgm:t>
        <a:bodyPr/>
        <a:lstStyle/>
        <a:p>
          <a:endParaRPr lang="es-MX"/>
        </a:p>
      </dgm:t>
    </dgm:pt>
    <dgm:pt modelId="{FB6863BC-6864-4235-AB63-46122AF16BE6}">
      <dgm:prSet phldrT="[Texto]"/>
      <dgm:spPr/>
      <dgm:t>
        <a:bodyPr/>
        <a:lstStyle/>
        <a:p>
          <a:r>
            <a:rPr lang="es-MX" dirty="0" smtClean="0"/>
            <a:t>ENFOQUE DE PROYECTOS</a:t>
          </a:r>
          <a:endParaRPr lang="es-MX" dirty="0"/>
        </a:p>
      </dgm:t>
    </dgm:pt>
    <dgm:pt modelId="{EB5EFFFA-2FC1-45E7-94DC-12E401684BC1}" type="parTrans" cxnId="{7627242F-4B6F-48DA-891B-E73FC550FC7D}">
      <dgm:prSet/>
      <dgm:spPr/>
      <dgm:t>
        <a:bodyPr/>
        <a:lstStyle/>
        <a:p>
          <a:endParaRPr lang="es-MX"/>
        </a:p>
      </dgm:t>
    </dgm:pt>
    <dgm:pt modelId="{8C54BA13-1114-45AC-A03C-7454BB7515D4}" type="sibTrans" cxnId="{7627242F-4B6F-48DA-891B-E73FC550FC7D}">
      <dgm:prSet/>
      <dgm:spPr/>
      <dgm:t>
        <a:bodyPr/>
        <a:lstStyle/>
        <a:p>
          <a:endParaRPr lang="es-MX"/>
        </a:p>
      </dgm:t>
    </dgm:pt>
    <dgm:pt modelId="{FDC55095-15AB-4B23-A890-3B0E04C1C746}">
      <dgm:prSet phldrT="[Texto]"/>
      <dgm:spPr/>
      <dgm:t>
        <a:bodyPr/>
        <a:lstStyle/>
        <a:p>
          <a:r>
            <a:rPr lang="es-MX" dirty="0" smtClean="0"/>
            <a:t>APRENDIZAJE BASADO EN PROBLEMAS (ABP)</a:t>
          </a:r>
          <a:endParaRPr lang="es-MX" dirty="0"/>
        </a:p>
      </dgm:t>
    </dgm:pt>
    <dgm:pt modelId="{E2985ECA-FF42-4E51-8066-076820B71AFD}" type="parTrans" cxnId="{0781A811-7445-4EA5-A718-5134909C62D6}">
      <dgm:prSet/>
      <dgm:spPr/>
      <dgm:t>
        <a:bodyPr/>
        <a:lstStyle/>
        <a:p>
          <a:endParaRPr lang="es-MX"/>
        </a:p>
      </dgm:t>
    </dgm:pt>
    <dgm:pt modelId="{A943D73E-6B71-46E4-80FE-DA2B8907B858}" type="sibTrans" cxnId="{0781A811-7445-4EA5-A718-5134909C62D6}">
      <dgm:prSet/>
      <dgm:spPr/>
      <dgm:t>
        <a:bodyPr/>
        <a:lstStyle/>
        <a:p>
          <a:endParaRPr lang="es-MX"/>
        </a:p>
      </dgm:t>
    </dgm:pt>
    <dgm:pt modelId="{AA5AEEEE-35F1-40C2-A0BB-7259FF995540}">
      <dgm:prSet phldrT="[Texto]"/>
      <dgm:spPr/>
      <dgm:t>
        <a:bodyPr/>
        <a:lstStyle/>
        <a:p>
          <a:r>
            <a:rPr lang="es-MX" dirty="0" smtClean="0"/>
            <a:t>ENFOQUE APRENDER SIRVIENDO A LA COMUNIDAD </a:t>
          </a:r>
          <a:endParaRPr lang="es-MX" dirty="0"/>
        </a:p>
      </dgm:t>
    </dgm:pt>
    <dgm:pt modelId="{FAE85018-63CB-4127-942C-287FDB31C9BC}" type="parTrans" cxnId="{16842C89-B6B0-4F05-BE02-CB854EF88AF6}">
      <dgm:prSet/>
      <dgm:spPr/>
      <dgm:t>
        <a:bodyPr/>
        <a:lstStyle/>
        <a:p>
          <a:endParaRPr lang="es-MX"/>
        </a:p>
      </dgm:t>
    </dgm:pt>
    <dgm:pt modelId="{174AA1CF-EB75-4D74-B3A1-9C4BCB19DA2E}" type="sibTrans" cxnId="{16842C89-B6B0-4F05-BE02-CB854EF88AF6}">
      <dgm:prSet/>
      <dgm:spPr/>
      <dgm:t>
        <a:bodyPr/>
        <a:lstStyle/>
        <a:p>
          <a:endParaRPr lang="es-MX"/>
        </a:p>
      </dgm:t>
    </dgm:pt>
    <dgm:pt modelId="{494252A6-AE7D-4612-B6BB-61B751C8AE90}">
      <dgm:prSet phldrT="[Texto]"/>
      <dgm:spPr/>
      <dgm:t>
        <a:bodyPr/>
        <a:lstStyle/>
        <a:p>
          <a:r>
            <a:rPr lang="es-MX" dirty="0" smtClean="0"/>
            <a:t>APRENDIZAJE COOPERATIVO</a:t>
          </a:r>
          <a:endParaRPr lang="es-MX" dirty="0"/>
        </a:p>
      </dgm:t>
    </dgm:pt>
    <dgm:pt modelId="{3CC849F6-54F6-44DE-9A7F-C56EF04D955B}" type="parTrans" cxnId="{8DF515E3-2EA2-44A0-AF0C-E7E457B9BCA6}">
      <dgm:prSet/>
      <dgm:spPr/>
      <dgm:t>
        <a:bodyPr/>
        <a:lstStyle/>
        <a:p>
          <a:endParaRPr lang="es-MX"/>
        </a:p>
      </dgm:t>
    </dgm:pt>
    <dgm:pt modelId="{C8A39BDE-5F18-4AEE-9F8F-4308A1253FBC}" type="sibTrans" cxnId="{8DF515E3-2EA2-44A0-AF0C-E7E457B9BCA6}">
      <dgm:prSet/>
      <dgm:spPr/>
      <dgm:t>
        <a:bodyPr/>
        <a:lstStyle/>
        <a:p>
          <a:endParaRPr lang="es-MX"/>
        </a:p>
      </dgm:t>
    </dgm:pt>
    <dgm:pt modelId="{1DCFEE76-41C9-439B-AA37-09E33BE74DBF}">
      <dgm:prSet phldrT="[Texto]"/>
      <dgm:spPr/>
      <dgm:t>
        <a:bodyPr/>
        <a:lstStyle/>
        <a:p>
          <a:r>
            <a:rPr lang="es-MX" dirty="0" smtClean="0"/>
            <a:t>SIMULACIONES SITUADAS</a:t>
          </a:r>
          <a:endParaRPr lang="es-MX" dirty="0"/>
        </a:p>
      </dgm:t>
    </dgm:pt>
    <dgm:pt modelId="{5F377058-8600-4AB9-B5D9-C10B76169071}" type="parTrans" cxnId="{E8E2CF4C-295A-4C1E-AD7C-6BA0C09BE7E1}">
      <dgm:prSet/>
      <dgm:spPr/>
      <dgm:t>
        <a:bodyPr/>
        <a:lstStyle/>
        <a:p>
          <a:endParaRPr lang="es-MX"/>
        </a:p>
      </dgm:t>
    </dgm:pt>
    <dgm:pt modelId="{FF563849-93E0-4B61-9D50-681343907C64}" type="sibTrans" cxnId="{E8E2CF4C-295A-4C1E-AD7C-6BA0C09BE7E1}">
      <dgm:prSet/>
      <dgm:spPr/>
      <dgm:t>
        <a:bodyPr/>
        <a:lstStyle/>
        <a:p>
          <a:endParaRPr lang="es-MX"/>
        </a:p>
      </dgm:t>
    </dgm:pt>
    <dgm:pt modelId="{05E00184-407E-4CE7-8C7F-8BDEA04E23F0}">
      <dgm:prSet phldrT="[Texto]"/>
      <dgm:spPr/>
      <dgm:t>
        <a:bodyPr/>
        <a:lstStyle/>
        <a:p>
          <a:r>
            <a:rPr lang="es-MX" dirty="0" smtClean="0"/>
            <a:t>PARTICIPACIÓN TUTELADA EN INVESTIGACIÓN</a:t>
          </a:r>
          <a:endParaRPr lang="es-MX" dirty="0"/>
        </a:p>
      </dgm:t>
    </dgm:pt>
    <dgm:pt modelId="{3D09112A-9D88-42D0-8FC8-4C73BDB4DA9A}" type="parTrans" cxnId="{B502167B-3B96-4D67-9780-4A2E384F616A}">
      <dgm:prSet/>
      <dgm:spPr/>
      <dgm:t>
        <a:bodyPr/>
        <a:lstStyle/>
        <a:p>
          <a:endParaRPr lang="es-MX"/>
        </a:p>
      </dgm:t>
    </dgm:pt>
    <dgm:pt modelId="{4DC2A575-0725-40D2-A3D7-1F508914108D}" type="sibTrans" cxnId="{B502167B-3B96-4D67-9780-4A2E384F616A}">
      <dgm:prSet/>
      <dgm:spPr/>
      <dgm:t>
        <a:bodyPr/>
        <a:lstStyle/>
        <a:p>
          <a:endParaRPr lang="es-MX"/>
        </a:p>
      </dgm:t>
    </dgm:pt>
    <dgm:pt modelId="{534FAF57-5844-4301-8CAE-CFB27E06D1BF}">
      <dgm:prSet phldrT="[Texto]"/>
      <dgm:spPr/>
      <dgm:t>
        <a:bodyPr/>
        <a:lstStyle/>
        <a:p>
          <a:r>
            <a:rPr lang="es-MX" dirty="0" smtClean="0"/>
            <a:t>FORMACIÓN A TRAVÉS DE LA PRÁCTICA IN SITU</a:t>
          </a:r>
          <a:endParaRPr lang="es-MX" dirty="0"/>
        </a:p>
      </dgm:t>
    </dgm:pt>
    <dgm:pt modelId="{8CF95738-0681-4BC0-9C58-97ACA24E8415}" type="parTrans" cxnId="{80BF5F3C-ED3E-45C0-BE45-F16B22D58977}">
      <dgm:prSet/>
      <dgm:spPr/>
      <dgm:t>
        <a:bodyPr/>
        <a:lstStyle/>
        <a:p>
          <a:endParaRPr lang="es-MX"/>
        </a:p>
      </dgm:t>
    </dgm:pt>
    <dgm:pt modelId="{F0F38687-6661-45F9-B74A-951A9D4C051E}" type="sibTrans" cxnId="{80BF5F3C-ED3E-45C0-BE45-F16B22D58977}">
      <dgm:prSet/>
      <dgm:spPr/>
      <dgm:t>
        <a:bodyPr/>
        <a:lstStyle/>
        <a:p>
          <a:endParaRPr lang="es-MX"/>
        </a:p>
      </dgm:t>
    </dgm:pt>
    <dgm:pt modelId="{6D347D16-6820-4BD6-A556-6395ED0C4FFA}">
      <dgm:prSet phldrT="[Texto]"/>
      <dgm:spPr/>
      <dgm:t>
        <a:bodyPr/>
        <a:lstStyle/>
        <a:p>
          <a:r>
            <a:rPr lang="es-MX" dirty="0" smtClean="0"/>
            <a:t>ANÁLISIS DE CASOS</a:t>
          </a:r>
          <a:endParaRPr lang="es-MX" dirty="0"/>
        </a:p>
      </dgm:t>
    </dgm:pt>
    <dgm:pt modelId="{7593ECA4-B9F9-4B02-B981-AA62E00E33A1}" type="parTrans" cxnId="{86F234EF-1B26-46D8-91A0-E3532D2711E1}">
      <dgm:prSet/>
      <dgm:spPr/>
      <dgm:t>
        <a:bodyPr/>
        <a:lstStyle/>
        <a:p>
          <a:endParaRPr lang="es-MX"/>
        </a:p>
      </dgm:t>
    </dgm:pt>
    <dgm:pt modelId="{226CB537-CFBE-4C34-9A0F-BE2B9547423E}" type="sibTrans" cxnId="{86F234EF-1B26-46D8-91A0-E3532D2711E1}">
      <dgm:prSet/>
      <dgm:spPr/>
      <dgm:t>
        <a:bodyPr/>
        <a:lstStyle/>
        <a:p>
          <a:endParaRPr lang="es-MX"/>
        </a:p>
      </dgm:t>
    </dgm:pt>
    <dgm:pt modelId="{2B12DACF-0C81-40D4-BCD4-F7892EE3322A}" type="pres">
      <dgm:prSet presAssocID="{8FB533D8-4D52-4A0C-822B-EE1A826E89C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AF5E0728-89CD-4AC3-970B-3538531BC547}" type="pres">
      <dgm:prSet presAssocID="{82DAD81D-4AEB-4EB5-948B-F26B0F7EDA33}" presName="centerShape" presStyleLbl="node0" presStyleIdx="0" presStyleCnt="1"/>
      <dgm:spPr/>
      <dgm:t>
        <a:bodyPr/>
        <a:lstStyle/>
        <a:p>
          <a:endParaRPr lang="es-MX"/>
        </a:p>
      </dgm:t>
    </dgm:pt>
    <dgm:pt modelId="{211E8FC3-47AF-4F61-9460-7E8B7942C478}" type="pres">
      <dgm:prSet presAssocID="{FB6863BC-6864-4235-AB63-46122AF16BE6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82F9427-E0AB-4AC0-948A-BECB49D4D614}" type="pres">
      <dgm:prSet presAssocID="{FB6863BC-6864-4235-AB63-46122AF16BE6}" presName="dummy" presStyleCnt="0"/>
      <dgm:spPr/>
    </dgm:pt>
    <dgm:pt modelId="{7862AB81-0521-4D3F-ACE9-79BECFC404BF}" type="pres">
      <dgm:prSet presAssocID="{8C54BA13-1114-45AC-A03C-7454BB7515D4}" presName="sibTrans" presStyleLbl="sibTrans2D1" presStyleIdx="0" presStyleCnt="8"/>
      <dgm:spPr/>
      <dgm:t>
        <a:bodyPr/>
        <a:lstStyle/>
        <a:p>
          <a:endParaRPr lang="es-MX"/>
        </a:p>
      </dgm:t>
    </dgm:pt>
    <dgm:pt modelId="{D8F3EA36-5139-4C2E-A213-3B520210672C}" type="pres">
      <dgm:prSet presAssocID="{FDC55095-15AB-4B23-A890-3B0E04C1C74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CD2C6F-6E6B-4EB2-BD59-31C7CEAAA057}" type="pres">
      <dgm:prSet presAssocID="{FDC55095-15AB-4B23-A890-3B0E04C1C746}" presName="dummy" presStyleCnt="0"/>
      <dgm:spPr/>
    </dgm:pt>
    <dgm:pt modelId="{3D20EAA0-7C75-4F1B-A9F2-CD9DEBBCDA1A}" type="pres">
      <dgm:prSet presAssocID="{A943D73E-6B71-46E4-80FE-DA2B8907B858}" presName="sibTrans" presStyleLbl="sibTrans2D1" presStyleIdx="1" presStyleCnt="8"/>
      <dgm:spPr/>
      <dgm:t>
        <a:bodyPr/>
        <a:lstStyle/>
        <a:p>
          <a:endParaRPr lang="es-MX"/>
        </a:p>
      </dgm:t>
    </dgm:pt>
    <dgm:pt modelId="{B8BE1271-75C5-4FA1-8FED-1DF8C8748B24}" type="pres">
      <dgm:prSet presAssocID="{AA5AEEEE-35F1-40C2-A0BB-7259FF995540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707558C-18C7-4C88-827A-7BFE68054390}" type="pres">
      <dgm:prSet presAssocID="{AA5AEEEE-35F1-40C2-A0BB-7259FF995540}" presName="dummy" presStyleCnt="0"/>
      <dgm:spPr/>
    </dgm:pt>
    <dgm:pt modelId="{37DF30A4-8385-4928-9543-D0B774126CA2}" type="pres">
      <dgm:prSet presAssocID="{174AA1CF-EB75-4D74-B3A1-9C4BCB19DA2E}" presName="sibTrans" presStyleLbl="sibTrans2D1" presStyleIdx="2" presStyleCnt="8"/>
      <dgm:spPr/>
      <dgm:t>
        <a:bodyPr/>
        <a:lstStyle/>
        <a:p>
          <a:endParaRPr lang="es-MX"/>
        </a:p>
      </dgm:t>
    </dgm:pt>
    <dgm:pt modelId="{61BA0FF8-B46D-4CDA-B54C-9FAB9277B113}" type="pres">
      <dgm:prSet presAssocID="{494252A6-AE7D-4612-B6BB-61B751C8AE9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2DB256F-62CA-4635-B34C-C60EF4D534E6}" type="pres">
      <dgm:prSet presAssocID="{494252A6-AE7D-4612-B6BB-61B751C8AE90}" presName="dummy" presStyleCnt="0"/>
      <dgm:spPr/>
    </dgm:pt>
    <dgm:pt modelId="{E95F02FF-5963-42F1-890F-A2C2DD524699}" type="pres">
      <dgm:prSet presAssocID="{C8A39BDE-5F18-4AEE-9F8F-4308A1253FBC}" presName="sibTrans" presStyleLbl="sibTrans2D1" presStyleIdx="3" presStyleCnt="8"/>
      <dgm:spPr/>
      <dgm:t>
        <a:bodyPr/>
        <a:lstStyle/>
        <a:p>
          <a:endParaRPr lang="es-MX"/>
        </a:p>
      </dgm:t>
    </dgm:pt>
    <dgm:pt modelId="{923714A4-88A9-48D9-BFA1-E85372BDBD09}" type="pres">
      <dgm:prSet presAssocID="{1DCFEE76-41C9-439B-AA37-09E33BE74DB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7315FA-9EC0-40A7-A074-5E492769C690}" type="pres">
      <dgm:prSet presAssocID="{1DCFEE76-41C9-439B-AA37-09E33BE74DBF}" presName="dummy" presStyleCnt="0"/>
      <dgm:spPr/>
    </dgm:pt>
    <dgm:pt modelId="{BEFCDEAE-6EC5-497A-98F2-0B9A5809898E}" type="pres">
      <dgm:prSet presAssocID="{FF563849-93E0-4B61-9D50-681343907C64}" presName="sibTrans" presStyleLbl="sibTrans2D1" presStyleIdx="4" presStyleCnt="8"/>
      <dgm:spPr/>
      <dgm:t>
        <a:bodyPr/>
        <a:lstStyle/>
        <a:p>
          <a:endParaRPr lang="es-MX"/>
        </a:p>
      </dgm:t>
    </dgm:pt>
    <dgm:pt modelId="{9736899C-6134-47C7-BF95-189121DB4681}" type="pres">
      <dgm:prSet presAssocID="{05E00184-407E-4CE7-8C7F-8BDEA04E23F0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3DE6516-0BEE-42C0-AE8D-FB483CA5056F}" type="pres">
      <dgm:prSet presAssocID="{05E00184-407E-4CE7-8C7F-8BDEA04E23F0}" presName="dummy" presStyleCnt="0"/>
      <dgm:spPr/>
    </dgm:pt>
    <dgm:pt modelId="{611BD5F1-92C9-4D16-94F0-E77CAD512B3A}" type="pres">
      <dgm:prSet presAssocID="{4DC2A575-0725-40D2-A3D7-1F508914108D}" presName="sibTrans" presStyleLbl="sibTrans2D1" presStyleIdx="5" presStyleCnt="8"/>
      <dgm:spPr/>
      <dgm:t>
        <a:bodyPr/>
        <a:lstStyle/>
        <a:p>
          <a:endParaRPr lang="es-MX"/>
        </a:p>
      </dgm:t>
    </dgm:pt>
    <dgm:pt modelId="{0EAB8B8C-1B43-4CE2-B4BB-A2D77F90935E}" type="pres">
      <dgm:prSet presAssocID="{534FAF57-5844-4301-8CAE-CFB27E06D1B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43D4BAE-9FA6-4A4B-8847-5390886928A5}" type="pres">
      <dgm:prSet presAssocID="{534FAF57-5844-4301-8CAE-CFB27E06D1BF}" presName="dummy" presStyleCnt="0"/>
      <dgm:spPr/>
    </dgm:pt>
    <dgm:pt modelId="{F4622F27-141A-4970-81A6-937F144C769A}" type="pres">
      <dgm:prSet presAssocID="{F0F38687-6661-45F9-B74A-951A9D4C051E}" presName="sibTrans" presStyleLbl="sibTrans2D1" presStyleIdx="6" presStyleCnt="8"/>
      <dgm:spPr/>
      <dgm:t>
        <a:bodyPr/>
        <a:lstStyle/>
        <a:p>
          <a:endParaRPr lang="es-MX"/>
        </a:p>
      </dgm:t>
    </dgm:pt>
    <dgm:pt modelId="{8EE45A8A-A4C3-4ACD-A5CC-B836177D98C3}" type="pres">
      <dgm:prSet presAssocID="{6D347D16-6820-4BD6-A556-6395ED0C4FFA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01EB570-5632-42A7-A37A-10D6DD367D06}" type="pres">
      <dgm:prSet presAssocID="{6D347D16-6820-4BD6-A556-6395ED0C4FFA}" presName="dummy" presStyleCnt="0"/>
      <dgm:spPr/>
    </dgm:pt>
    <dgm:pt modelId="{68C6A0B1-F204-4464-A5C2-80BD59332761}" type="pres">
      <dgm:prSet presAssocID="{226CB537-CFBE-4C34-9A0F-BE2B9547423E}" presName="sibTrans" presStyleLbl="sibTrans2D1" presStyleIdx="7" presStyleCnt="8"/>
      <dgm:spPr/>
      <dgm:t>
        <a:bodyPr/>
        <a:lstStyle/>
        <a:p>
          <a:endParaRPr lang="es-MX"/>
        </a:p>
      </dgm:t>
    </dgm:pt>
  </dgm:ptLst>
  <dgm:cxnLst>
    <dgm:cxn modelId="{B502167B-3B96-4D67-9780-4A2E384F616A}" srcId="{82DAD81D-4AEB-4EB5-948B-F26B0F7EDA33}" destId="{05E00184-407E-4CE7-8C7F-8BDEA04E23F0}" srcOrd="5" destOrd="0" parTransId="{3D09112A-9D88-42D0-8FC8-4C73BDB4DA9A}" sibTransId="{4DC2A575-0725-40D2-A3D7-1F508914108D}"/>
    <dgm:cxn modelId="{80BF5F3C-ED3E-45C0-BE45-F16B22D58977}" srcId="{82DAD81D-4AEB-4EB5-948B-F26B0F7EDA33}" destId="{534FAF57-5844-4301-8CAE-CFB27E06D1BF}" srcOrd="6" destOrd="0" parTransId="{8CF95738-0681-4BC0-9C58-97ACA24E8415}" sibTransId="{F0F38687-6661-45F9-B74A-951A9D4C051E}"/>
    <dgm:cxn modelId="{BC3DCD33-1447-4C1C-A49E-F7AC2DD2D5C4}" type="presOf" srcId="{FB6863BC-6864-4235-AB63-46122AF16BE6}" destId="{211E8FC3-47AF-4F61-9460-7E8B7942C478}" srcOrd="0" destOrd="0" presId="urn:microsoft.com/office/officeart/2005/8/layout/radial6"/>
    <dgm:cxn modelId="{156BB0C9-F740-48C6-BF07-F34DD008E991}" type="presOf" srcId="{226CB537-CFBE-4C34-9A0F-BE2B9547423E}" destId="{68C6A0B1-F204-4464-A5C2-80BD59332761}" srcOrd="0" destOrd="0" presId="urn:microsoft.com/office/officeart/2005/8/layout/radial6"/>
    <dgm:cxn modelId="{820C92D5-D2CE-4E1A-B3A7-774AC501079A}" type="presOf" srcId="{82DAD81D-4AEB-4EB5-948B-F26B0F7EDA33}" destId="{AF5E0728-89CD-4AC3-970B-3538531BC547}" srcOrd="0" destOrd="0" presId="urn:microsoft.com/office/officeart/2005/8/layout/radial6"/>
    <dgm:cxn modelId="{16842C89-B6B0-4F05-BE02-CB854EF88AF6}" srcId="{82DAD81D-4AEB-4EB5-948B-F26B0F7EDA33}" destId="{AA5AEEEE-35F1-40C2-A0BB-7259FF995540}" srcOrd="2" destOrd="0" parTransId="{FAE85018-63CB-4127-942C-287FDB31C9BC}" sibTransId="{174AA1CF-EB75-4D74-B3A1-9C4BCB19DA2E}"/>
    <dgm:cxn modelId="{0781A811-7445-4EA5-A718-5134909C62D6}" srcId="{82DAD81D-4AEB-4EB5-948B-F26B0F7EDA33}" destId="{FDC55095-15AB-4B23-A890-3B0E04C1C746}" srcOrd="1" destOrd="0" parTransId="{E2985ECA-FF42-4E51-8066-076820B71AFD}" sibTransId="{A943D73E-6B71-46E4-80FE-DA2B8907B858}"/>
    <dgm:cxn modelId="{6EDEB135-ADF6-4054-94C3-D6F1D2141E59}" type="presOf" srcId="{8C54BA13-1114-45AC-A03C-7454BB7515D4}" destId="{7862AB81-0521-4D3F-ACE9-79BECFC404BF}" srcOrd="0" destOrd="0" presId="urn:microsoft.com/office/officeart/2005/8/layout/radial6"/>
    <dgm:cxn modelId="{28E8649A-BA12-415B-A858-F1D048F64487}" type="presOf" srcId="{05E00184-407E-4CE7-8C7F-8BDEA04E23F0}" destId="{9736899C-6134-47C7-BF95-189121DB4681}" srcOrd="0" destOrd="0" presId="urn:microsoft.com/office/officeart/2005/8/layout/radial6"/>
    <dgm:cxn modelId="{2568D5B9-2EEE-4DB2-9E04-775C9BE9ECF7}" type="presOf" srcId="{494252A6-AE7D-4612-B6BB-61B751C8AE90}" destId="{61BA0FF8-B46D-4CDA-B54C-9FAB9277B113}" srcOrd="0" destOrd="0" presId="urn:microsoft.com/office/officeart/2005/8/layout/radial6"/>
    <dgm:cxn modelId="{1036D27A-98B7-44EA-9715-65014318633A}" type="presOf" srcId="{C8A39BDE-5F18-4AEE-9F8F-4308A1253FBC}" destId="{E95F02FF-5963-42F1-890F-A2C2DD524699}" srcOrd="0" destOrd="0" presId="urn:microsoft.com/office/officeart/2005/8/layout/radial6"/>
    <dgm:cxn modelId="{2A2A7019-DFE3-4E32-8EFA-F13A25B9A2B2}" type="presOf" srcId="{174AA1CF-EB75-4D74-B3A1-9C4BCB19DA2E}" destId="{37DF30A4-8385-4928-9543-D0B774126CA2}" srcOrd="0" destOrd="0" presId="urn:microsoft.com/office/officeart/2005/8/layout/radial6"/>
    <dgm:cxn modelId="{CF0C2756-AB4B-4333-BFC4-310825989F5E}" type="presOf" srcId="{4DC2A575-0725-40D2-A3D7-1F508914108D}" destId="{611BD5F1-92C9-4D16-94F0-E77CAD512B3A}" srcOrd="0" destOrd="0" presId="urn:microsoft.com/office/officeart/2005/8/layout/radial6"/>
    <dgm:cxn modelId="{D5EB0378-BF4A-413C-90C0-9EFC89986B46}" srcId="{8FB533D8-4D52-4A0C-822B-EE1A826E89C9}" destId="{82DAD81D-4AEB-4EB5-948B-F26B0F7EDA33}" srcOrd="0" destOrd="0" parTransId="{CB1387AA-AA41-4249-842D-89858EF5BEA9}" sibTransId="{43A0D495-44DA-44DB-AF5A-832AFE96E652}"/>
    <dgm:cxn modelId="{8DF515E3-2EA2-44A0-AF0C-E7E457B9BCA6}" srcId="{82DAD81D-4AEB-4EB5-948B-F26B0F7EDA33}" destId="{494252A6-AE7D-4612-B6BB-61B751C8AE90}" srcOrd="3" destOrd="0" parTransId="{3CC849F6-54F6-44DE-9A7F-C56EF04D955B}" sibTransId="{C8A39BDE-5F18-4AEE-9F8F-4308A1253FBC}"/>
    <dgm:cxn modelId="{AB3C2B57-FDF3-492A-8AF3-518C5ACDBB72}" type="presOf" srcId="{6D347D16-6820-4BD6-A556-6395ED0C4FFA}" destId="{8EE45A8A-A4C3-4ACD-A5CC-B836177D98C3}" srcOrd="0" destOrd="0" presId="urn:microsoft.com/office/officeart/2005/8/layout/radial6"/>
    <dgm:cxn modelId="{E8E2CF4C-295A-4C1E-AD7C-6BA0C09BE7E1}" srcId="{82DAD81D-4AEB-4EB5-948B-F26B0F7EDA33}" destId="{1DCFEE76-41C9-439B-AA37-09E33BE74DBF}" srcOrd="4" destOrd="0" parTransId="{5F377058-8600-4AB9-B5D9-C10B76169071}" sibTransId="{FF563849-93E0-4B61-9D50-681343907C64}"/>
    <dgm:cxn modelId="{7627242F-4B6F-48DA-891B-E73FC550FC7D}" srcId="{82DAD81D-4AEB-4EB5-948B-F26B0F7EDA33}" destId="{FB6863BC-6864-4235-AB63-46122AF16BE6}" srcOrd="0" destOrd="0" parTransId="{EB5EFFFA-2FC1-45E7-94DC-12E401684BC1}" sibTransId="{8C54BA13-1114-45AC-A03C-7454BB7515D4}"/>
    <dgm:cxn modelId="{9C6E1417-D750-49E8-B968-A79B6B1F5924}" type="presOf" srcId="{AA5AEEEE-35F1-40C2-A0BB-7259FF995540}" destId="{B8BE1271-75C5-4FA1-8FED-1DF8C8748B24}" srcOrd="0" destOrd="0" presId="urn:microsoft.com/office/officeart/2005/8/layout/radial6"/>
    <dgm:cxn modelId="{86F234EF-1B26-46D8-91A0-E3532D2711E1}" srcId="{82DAD81D-4AEB-4EB5-948B-F26B0F7EDA33}" destId="{6D347D16-6820-4BD6-A556-6395ED0C4FFA}" srcOrd="7" destOrd="0" parTransId="{7593ECA4-B9F9-4B02-B981-AA62E00E33A1}" sibTransId="{226CB537-CFBE-4C34-9A0F-BE2B9547423E}"/>
    <dgm:cxn modelId="{11ACEB4D-27F7-434C-953B-4714E2D37EC2}" type="presOf" srcId="{FF563849-93E0-4B61-9D50-681343907C64}" destId="{BEFCDEAE-6EC5-497A-98F2-0B9A5809898E}" srcOrd="0" destOrd="0" presId="urn:microsoft.com/office/officeart/2005/8/layout/radial6"/>
    <dgm:cxn modelId="{A341173A-D0FE-49E6-98B2-BEF790E4C2DB}" type="presOf" srcId="{F0F38687-6661-45F9-B74A-951A9D4C051E}" destId="{F4622F27-141A-4970-81A6-937F144C769A}" srcOrd="0" destOrd="0" presId="urn:microsoft.com/office/officeart/2005/8/layout/radial6"/>
    <dgm:cxn modelId="{2716AEB4-35D2-4DF2-B8EC-658F5B20D894}" type="presOf" srcId="{1DCFEE76-41C9-439B-AA37-09E33BE74DBF}" destId="{923714A4-88A9-48D9-BFA1-E85372BDBD09}" srcOrd="0" destOrd="0" presId="urn:microsoft.com/office/officeart/2005/8/layout/radial6"/>
    <dgm:cxn modelId="{AB35EADB-1F27-4AE8-9012-F7E9E5660868}" type="presOf" srcId="{534FAF57-5844-4301-8CAE-CFB27E06D1BF}" destId="{0EAB8B8C-1B43-4CE2-B4BB-A2D77F90935E}" srcOrd="0" destOrd="0" presId="urn:microsoft.com/office/officeart/2005/8/layout/radial6"/>
    <dgm:cxn modelId="{84A3BAAD-FACC-478A-8324-0EDF2F9E2645}" type="presOf" srcId="{A943D73E-6B71-46E4-80FE-DA2B8907B858}" destId="{3D20EAA0-7C75-4F1B-A9F2-CD9DEBBCDA1A}" srcOrd="0" destOrd="0" presId="urn:microsoft.com/office/officeart/2005/8/layout/radial6"/>
    <dgm:cxn modelId="{BA419351-2447-43E6-8C41-9FE1DFBD3C2E}" type="presOf" srcId="{8FB533D8-4D52-4A0C-822B-EE1A826E89C9}" destId="{2B12DACF-0C81-40D4-BCD4-F7892EE3322A}" srcOrd="0" destOrd="0" presId="urn:microsoft.com/office/officeart/2005/8/layout/radial6"/>
    <dgm:cxn modelId="{1CE91ED8-2F04-47F8-9665-B651A27B8BCA}" type="presOf" srcId="{FDC55095-15AB-4B23-A890-3B0E04C1C746}" destId="{D8F3EA36-5139-4C2E-A213-3B520210672C}" srcOrd="0" destOrd="0" presId="urn:microsoft.com/office/officeart/2005/8/layout/radial6"/>
    <dgm:cxn modelId="{150DED48-65C3-48E6-99F9-07328E581227}" type="presParOf" srcId="{2B12DACF-0C81-40D4-BCD4-F7892EE3322A}" destId="{AF5E0728-89CD-4AC3-970B-3538531BC547}" srcOrd="0" destOrd="0" presId="urn:microsoft.com/office/officeart/2005/8/layout/radial6"/>
    <dgm:cxn modelId="{DB3C4082-ED2E-44A4-AB4D-12DA17237B7A}" type="presParOf" srcId="{2B12DACF-0C81-40D4-BCD4-F7892EE3322A}" destId="{211E8FC3-47AF-4F61-9460-7E8B7942C478}" srcOrd="1" destOrd="0" presId="urn:microsoft.com/office/officeart/2005/8/layout/radial6"/>
    <dgm:cxn modelId="{E98EECDF-28ED-4C1A-B4B1-166BDFED279B}" type="presParOf" srcId="{2B12DACF-0C81-40D4-BCD4-F7892EE3322A}" destId="{982F9427-E0AB-4AC0-948A-BECB49D4D614}" srcOrd="2" destOrd="0" presId="urn:microsoft.com/office/officeart/2005/8/layout/radial6"/>
    <dgm:cxn modelId="{C6858CA6-5E4E-4072-9313-757EC95E0236}" type="presParOf" srcId="{2B12DACF-0C81-40D4-BCD4-F7892EE3322A}" destId="{7862AB81-0521-4D3F-ACE9-79BECFC404BF}" srcOrd="3" destOrd="0" presId="urn:microsoft.com/office/officeart/2005/8/layout/radial6"/>
    <dgm:cxn modelId="{3CF42AE3-4A56-4DAD-944B-F5DE3444D737}" type="presParOf" srcId="{2B12DACF-0C81-40D4-BCD4-F7892EE3322A}" destId="{D8F3EA36-5139-4C2E-A213-3B520210672C}" srcOrd="4" destOrd="0" presId="urn:microsoft.com/office/officeart/2005/8/layout/radial6"/>
    <dgm:cxn modelId="{0D807F9A-945D-4211-8FAF-B4B5ADFB1921}" type="presParOf" srcId="{2B12DACF-0C81-40D4-BCD4-F7892EE3322A}" destId="{14CD2C6F-6E6B-4EB2-BD59-31C7CEAAA057}" srcOrd="5" destOrd="0" presId="urn:microsoft.com/office/officeart/2005/8/layout/radial6"/>
    <dgm:cxn modelId="{AA270244-62B4-4D75-B875-51A799BCFF6F}" type="presParOf" srcId="{2B12DACF-0C81-40D4-BCD4-F7892EE3322A}" destId="{3D20EAA0-7C75-4F1B-A9F2-CD9DEBBCDA1A}" srcOrd="6" destOrd="0" presId="urn:microsoft.com/office/officeart/2005/8/layout/radial6"/>
    <dgm:cxn modelId="{221EF0F8-8CED-46E4-8132-1BE3CDB85958}" type="presParOf" srcId="{2B12DACF-0C81-40D4-BCD4-F7892EE3322A}" destId="{B8BE1271-75C5-4FA1-8FED-1DF8C8748B24}" srcOrd="7" destOrd="0" presId="urn:microsoft.com/office/officeart/2005/8/layout/radial6"/>
    <dgm:cxn modelId="{BC789602-A914-4030-A2AB-B95352BC2A92}" type="presParOf" srcId="{2B12DACF-0C81-40D4-BCD4-F7892EE3322A}" destId="{A707558C-18C7-4C88-827A-7BFE68054390}" srcOrd="8" destOrd="0" presId="urn:microsoft.com/office/officeart/2005/8/layout/radial6"/>
    <dgm:cxn modelId="{C050563E-167B-435B-878C-C3A2A7B28C0D}" type="presParOf" srcId="{2B12DACF-0C81-40D4-BCD4-F7892EE3322A}" destId="{37DF30A4-8385-4928-9543-D0B774126CA2}" srcOrd="9" destOrd="0" presId="urn:microsoft.com/office/officeart/2005/8/layout/radial6"/>
    <dgm:cxn modelId="{5F4FA27D-477C-4A49-9508-7F1715BC1325}" type="presParOf" srcId="{2B12DACF-0C81-40D4-BCD4-F7892EE3322A}" destId="{61BA0FF8-B46D-4CDA-B54C-9FAB9277B113}" srcOrd="10" destOrd="0" presId="urn:microsoft.com/office/officeart/2005/8/layout/radial6"/>
    <dgm:cxn modelId="{8312E6CB-F160-482F-871B-8CBE46094809}" type="presParOf" srcId="{2B12DACF-0C81-40D4-BCD4-F7892EE3322A}" destId="{22DB256F-62CA-4635-B34C-C60EF4D534E6}" srcOrd="11" destOrd="0" presId="urn:microsoft.com/office/officeart/2005/8/layout/radial6"/>
    <dgm:cxn modelId="{E27ED992-A5B0-4945-A414-019EBC0299CE}" type="presParOf" srcId="{2B12DACF-0C81-40D4-BCD4-F7892EE3322A}" destId="{E95F02FF-5963-42F1-890F-A2C2DD524699}" srcOrd="12" destOrd="0" presId="urn:microsoft.com/office/officeart/2005/8/layout/radial6"/>
    <dgm:cxn modelId="{1C6C7121-4A01-4CE0-B3DC-CED109AC3DC1}" type="presParOf" srcId="{2B12DACF-0C81-40D4-BCD4-F7892EE3322A}" destId="{923714A4-88A9-48D9-BFA1-E85372BDBD09}" srcOrd="13" destOrd="0" presId="urn:microsoft.com/office/officeart/2005/8/layout/radial6"/>
    <dgm:cxn modelId="{D08A24EA-EA3A-4641-8451-FBD619209505}" type="presParOf" srcId="{2B12DACF-0C81-40D4-BCD4-F7892EE3322A}" destId="{457315FA-9EC0-40A7-A074-5E492769C690}" srcOrd="14" destOrd="0" presId="urn:microsoft.com/office/officeart/2005/8/layout/radial6"/>
    <dgm:cxn modelId="{5CE8EFD5-17CA-4875-856E-3359C3B1751B}" type="presParOf" srcId="{2B12DACF-0C81-40D4-BCD4-F7892EE3322A}" destId="{BEFCDEAE-6EC5-497A-98F2-0B9A5809898E}" srcOrd="15" destOrd="0" presId="urn:microsoft.com/office/officeart/2005/8/layout/radial6"/>
    <dgm:cxn modelId="{60EDF2B6-2D36-4908-A68B-CD7AF677632B}" type="presParOf" srcId="{2B12DACF-0C81-40D4-BCD4-F7892EE3322A}" destId="{9736899C-6134-47C7-BF95-189121DB4681}" srcOrd="16" destOrd="0" presId="urn:microsoft.com/office/officeart/2005/8/layout/radial6"/>
    <dgm:cxn modelId="{88BCE0F4-F43A-4D7C-AFC8-B3D590965714}" type="presParOf" srcId="{2B12DACF-0C81-40D4-BCD4-F7892EE3322A}" destId="{03DE6516-0BEE-42C0-AE8D-FB483CA5056F}" srcOrd="17" destOrd="0" presId="urn:microsoft.com/office/officeart/2005/8/layout/radial6"/>
    <dgm:cxn modelId="{81D42908-5AB4-46F4-B8D6-0F602C242C8C}" type="presParOf" srcId="{2B12DACF-0C81-40D4-BCD4-F7892EE3322A}" destId="{611BD5F1-92C9-4D16-94F0-E77CAD512B3A}" srcOrd="18" destOrd="0" presId="urn:microsoft.com/office/officeart/2005/8/layout/radial6"/>
    <dgm:cxn modelId="{ABAA1980-23D7-4FDA-8C27-23E57CDF72C7}" type="presParOf" srcId="{2B12DACF-0C81-40D4-BCD4-F7892EE3322A}" destId="{0EAB8B8C-1B43-4CE2-B4BB-A2D77F90935E}" srcOrd="19" destOrd="0" presId="urn:microsoft.com/office/officeart/2005/8/layout/radial6"/>
    <dgm:cxn modelId="{7AD8307A-4CFA-4955-A532-AB1A7051456D}" type="presParOf" srcId="{2B12DACF-0C81-40D4-BCD4-F7892EE3322A}" destId="{343D4BAE-9FA6-4A4B-8847-5390886928A5}" srcOrd="20" destOrd="0" presId="urn:microsoft.com/office/officeart/2005/8/layout/radial6"/>
    <dgm:cxn modelId="{79D07D72-493C-4210-9320-09BC734840E5}" type="presParOf" srcId="{2B12DACF-0C81-40D4-BCD4-F7892EE3322A}" destId="{F4622F27-141A-4970-81A6-937F144C769A}" srcOrd="21" destOrd="0" presId="urn:microsoft.com/office/officeart/2005/8/layout/radial6"/>
    <dgm:cxn modelId="{93D167C0-9EDA-4705-8D82-21E3C9EDB7B0}" type="presParOf" srcId="{2B12DACF-0C81-40D4-BCD4-F7892EE3322A}" destId="{8EE45A8A-A4C3-4ACD-A5CC-B836177D98C3}" srcOrd="22" destOrd="0" presId="urn:microsoft.com/office/officeart/2005/8/layout/radial6"/>
    <dgm:cxn modelId="{EA6B59DB-7CE9-4E44-AC98-C096CD610918}" type="presParOf" srcId="{2B12DACF-0C81-40D4-BCD4-F7892EE3322A}" destId="{901EB570-5632-42A7-A37A-10D6DD367D06}" srcOrd="23" destOrd="0" presId="urn:microsoft.com/office/officeart/2005/8/layout/radial6"/>
    <dgm:cxn modelId="{03F9C8B8-FD30-43C2-A97B-0312AF7562E5}" type="presParOf" srcId="{2B12DACF-0C81-40D4-BCD4-F7892EE3322A}" destId="{68C6A0B1-F204-4464-A5C2-80BD59332761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5C3B74-F3EA-4472-9367-1EB274A908AD}" type="doc">
      <dgm:prSet loTypeId="urn:microsoft.com/office/officeart/2005/8/layout/chevron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0382DD88-8427-4E2F-B43E-0002B67370E1}">
      <dgm:prSet phldrT="[Texto]"/>
      <dgm:spPr/>
      <dgm:t>
        <a:bodyPr/>
        <a:lstStyle/>
        <a:p>
          <a:r>
            <a:rPr lang="es-MX" dirty="0" smtClean="0"/>
            <a:t>Consideraciones para la vida del proyecto.</a:t>
          </a:r>
          <a:endParaRPr lang="es-MX" dirty="0"/>
        </a:p>
      </dgm:t>
    </dgm:pt>
    <dgm:pt modelId="{1B324F20-DAAB-489B-9F9A-8765772B10F9}" type="parTrans" cxnId="{89F1D845-EBEA-4B2B-86E3-CEEB1705C1A6}">
      <dgm:prSet/>
      <dgm:spPr/>
      <dgm:t>
        <a:bodyPr/>
        <a:lstStyle/>
        <a:p>
          <a:endParaRPr lang="es-MX"/>
        </a:p>
      </dgm:t>
    </dgm:pt>
    <dgm:pt modelId="{B53E1F0E-35A5-42D1-A917-1AB2869810CE}" type="sibTrans" cxnId="{89F1D845-EBEA-4B2B-86E3-CEEB1705C1A6}">
      <dgm:prSet/>
      <dgm:spPr/>
      <dgm:t>
        <a:bodyPr/>
        <a:lstStyle/>
        <a:p>
          <a:endParaRPr lang="es-MX"/>
        </a:p>
      </dgm:t>
    </dgm:pt>
    <dgm:pt modelId="{18CC8134-23D0-4683-9404-12036B1D0B57}">
      <dgm:prSet phldrT="[Texto]"/>
      <dgm:spPr/>
      <dgm:t>
        <a:bodyPr/>
        <a:lstStyle/>
        <a:p>
          <a:r>
            <a:rPr lang="es-MX" dirty="0" smtClean="0"/>
            <a:t>Análisis de necesidades.</a:t>
          </a:r>
          <a:endParaRPr lang="es-MX" dirty="0"/>
        </a:p>
      </dgm:t>
    </dgm:pt>
    <dgm:pt modelId="{65F8EEA4-04F0-42DE-AF0A-939F9B30C371}" type="parTrans" cxnId="{E6FFEBF4-1C1D-47BD-B39F-50F1C1616F3B}">
      <dgm:prSet/>
      <dgm:spPr/>
      <dgm:t>
        <a:bodyPr/>
        <a:lstStyle/>
        <a:p>
          <a:endParaRPr lang="es-MX"/>
        </a:p>
      </dgm:t>
    </dgm:pt>
    <dgm:pt modelId="{ECA2806E-8F03-429E-B033-CF528383D9D6}" type="sibTrans" cxnId="{E6FFEBF4-1C1D-47BD-B39F-50F1C1616F3B}">
      <dgm:prSet/>
      <dgm:spPr/>
      <dgm:t>
        <a:bodyPr/>
        <a:lstStyle/>
        <a:p>
          <a:endParaRPr lang="es-MX"/>
        </a:p>
      </dgm:t>
    </dgm:pt>
    <dgm:pt modelId="{832A6C92-B86B-45B3-96E8-B7981230B2BF}">
      <dgm:prSet phldrT="[Texto]"/>
      <dgm:spPr/>
      <dgm:t>
        <a:bodyPr/>
        <a:lstStyle/>
        <a:p>
          <a:r>
            <a:rPr lang="es-MX" dirty="0" smtClean="0"/>
            <a:t>Estudios de viabilidad.</a:t>
          </a:r>
          <a:endParaRPr lang="es-MX" dirty="0"/>
        </a:p>
      </dgm:t>
    </dgm:pt>
    <dgm:pt modelId="{E027835A-ACDA-4BF2-88F0-D14EE8F17385}" type="parTrans" cxnId="{4065559F-9D52-4BF3-89E7-11075967B726}">
      <dgm:prSet/>
      <dgm:spPr/>
      <dgm:t>
        <a:bodyPr/>
        <a:lstStyle/>
        <a:p>
          <a:endParaRPr lang="es-MX"/>
        </a:p>
      </dgm:t>
    </dgm:pt>
    <dgm:pt modelId="{81467345-9261-48C8-A448-D11235BAB4E1}" type="sibTrans" cxnId="{4065559F-9D52-4BF3-89E7-11075967B726}">
      <dgm:prSet/>
      <dgm:spPr/>
      <dgm:t>
        <a:bodyPr/>
        <a:lstStyle/>
        <a:p>
          <a:endParaRPr lang="es-MX"/>
        </a:p>
      </dgm:t>
    </dgm:pt>
    <dgm:pt modelId="{AB0BCBED-8F2A-4C26-8C69-E6293576F230}">
      <dgm:prSet phldrT="[Texto]"/>
      <dgm:spPr/>
      <dgm:t>
        <a:bodyPr/>
        <a:lstStyle/>
        <a:p>
          <a:r>
            <a:rPr lang="es-MX" dirty="0" smtClean="0"/>
            <a:t>Diseño de las soluciones técnicas.</a:t>
          </a:r>
          <a:endParaRPr lang="es-MX" dirty="0"/>
        </a:p>
      </dgm:t>
    </dgm:pt>
    <dgm:pt modelId="{EC5724BD-B57B-4C32-B926-02EE435FA017}" type="parTrans" cxnId="{5B3D3EA1-526C-46AA-9EB8-9E65CB868267}">
      <dgm:prSet/>
      <dgm:spPr/>
      <dgm:t>
        <a:bodyPr/>
        <a:lstStyle/>
        <a:p>
          <a:endParaRPr lang="es-MX"/>
        </a:p>
      </dgm:t>
    </dgm:pt>
    <dgm:pt modelId="{BEA7E5DA-513B-431D-B021-B22867852E47}" type="sibTrans" cxnId="{5B3D3EA1-526C-46AA-9EB8-9E65CB868267}">
      <dgm:prSet/>
      <dgm:spPr/>
      <dgm:t>
        <a:bodyPr/>
        <a:lstStyle/>
        <a:p>
          <a:endParaRPr lang="es-MX"/>
        </a:p>
      </dgm:t>
    </dgm:pt>
    <dgm:pt modelId="{43D4A3F1-9AF1-4225-9C88-8A2E429716F0}">
      <dgm:prSet phldrT="[Texto]"/>
      <dgm:spPr/>
      <dgm:t>
        <a:bodyPr/>
        <a:lstStyle/>
        <a:p>
          <a:r>
            <a:rPr lang="es-MX" dirty="0" smtClean="0"/>
            <a:t>Propiedades finales del producto.</a:t>
          </a:r>
          <a:endParaRPr lang="es-MX" dirty="0"/>
        </a:p>
      </dgm:t>
    </dgm:pt>
    <dgm:pt modelId="{B1BC5446-95FA-4CAB-A319-3A362051BB11}" type="parTrans" cxnId="{EC14A036-B079-46B8-A462-AF187AC2479E}">
      <dgm:prSet/>
      <dgm:spPr/>
      <dgm:t>
        <a:bodyPr/>
        <a:lstStyle/>
        <a:p>
          <a:endParaRPr lang="es-MX"/>
        </a:p>
      </dgm:t>
    </dgm:pt>
    <dgm:pt modelId="{0F450D7C-E505-4C67-B853-DA7F15B385DC}" type="sibTrans" cxnId="{EC14A036-B079-46B8-A462-AF187AC2479E}">
      <dgm:prSet/>
      <dgm:spPr/>
      <dgm:t>
        <a:bodyPr/>
        <a:lstStyle/>
        <a:p>
          <a:endParaRPr lang="es-MX"/>
        </a:p>
      </dgm:t>
    </dgm:pt>
    <dgm:pt modelId="{E00AC4DE-E859-4121-B02C-FC0B1365DAA8}">
      <dgm:prSet phldrT="[Texto]"/>
      <dgm:spPr/>
      <dgm:t>
        <a:bodyPr/>
        <a:lstStyle/>
        <a:p>
          <a:r>
            <a:rPr lang="es-MX" dirty="0" smtClean="0"/>
            <a:t>Definición del proceso de manufactura del producto.</a:t>
          </a:r>
          <a:endParaRPr lang="es-MX" dirty="0"/>
        </a:p>
      </dgm:t>
    </dgm:pt>
    <dgm:pt modelId="{C45CF92C-76AF-451F-A4A1-C01D47342AC0}" type="parTrans" cxnId="{9E404FA4-E8D0-4762-B506-B465A08B2737}">
      <dgm:prSet/>
      <dgm:spPr/>
      <dgm:t>
        <a:bodyPr/>
        <a:lstStyle/>
        <a:p>
          <a:endParaRPr lang="es-MX"/>
        </a:p>
      </dgm:t>
    </dgm:pt>
    <dgm:pt modelId="{208291ED-A65D-4845-B711-0782CAF66915}" type="sibTrans" cxnId="{9E404FA4-E8D0-4762-B506-B465A08B2737}">
      <dgm:prSet/>
      <dgm:spPr/>
      <dgm:t>
        <a:bodyPr/>
        <a:lstStyle/>
        <a:p>
          <a:endParaRPr lang="es-MX"/>
        </a:p>
      </dgm:t>
    </dgm:pt>
    <dgm:pt modelId="{7D6B3C8C-A47A-44C6-A4CC-6AF4BCB9C05E}">
      <dgm:prSet phldrT="[Texto]"/>
      <dgm:spPr/>
      <dgm:t>
        <a:bodyPr/>
        <a:lstStyle/>
        <a:p>
          <a:r>
            <a:rPr lang="es-MX" dirty="0" smtClean="0"/>
            <a:t>Aprobación del producto en términos de normalización.</a:t>
          </a:r>
          <a:endParaRPr lang="es-MX" dirty="0"/>
        </a:p>
      </dgm:t>
    </dgm:pt>
    <dgm:pt modelId="{0B9E6F4C-F551-4914-9E04-F932A9696745}" type="parTrans" cxnId="{9F65A27A-48E6-43C7-AB66-478FB09850DA}">
      <dgm:prSet/>
      <dgm:spPr/>
      <dgm:t>
        <a:bodyPr/>
        <a:lstStyle/>
        <a:p>
          <a:endParaRPr lang="es-MX"/>
        </a:p>
      </dgm:t>
    </dgm:pt>
    <dgm:pt modelId="{5725EADA-7713-4B50-919D-88C34FFA922B}" type="sibTrans" cxnId="{9F65A27A-48E6-43C7-AB66-478FB09850DA}">
      <dgm:prSet/>
      <dgm:spPr/>
      <dgm:t>
        <a:bodyPr/>
        <a:lstStyle/>
        <a:p>
          <a:endParaRPr lang="es-MX"/>
        </a:p>
      </dgm:t>
    </dgm:pt>
    <dgm:pt modelId="{5A1590F7-3BA6-49B1-AB1C-CF21EEAFB9EE}">
      <dgm:prSet phldrT="[Texto]"/>
      <dgm:spPr/>
      <dgm:t>
        <a:bodyPr/>
        <a:lstStyle/>
        <a:p>
          <a:r>
            <a:rPr lang="es-MX" dirty="0" smtClean="0"/>
            <a:t>Producción y elaboración del producto.</a:t>
          </a:r>
          <a:endParaRPr lang="es-MX" dirty="0"/>
        </a:p>
      </dgm:t>
    </dgm:pt>
    <dgm:pt modelId="{9BABA80D-C1B5-4007-9B15-78FE1374B6C3}" type="parTrans" cxnId="{AE832EA3-4C2C-4C64-A67A-AE91753B5C16}">
      <dgm:prSet/>
      <dgm:spPr/>
      <dgm:t>
        <a:bodyPr/>
        <a:lstStyle/>
        <a:p>
          <a:endParaRPr lang="es-MX"/>
        </a:p>
      </dgm:t>
    </dgm:pt>
    <dgm:pt modelId="{8E760162-CC1F-4AF0-99D3-3E6BFE7F35D6}" type="sibTrans" cxnId="{AE832EA3-4C2C-4C64-A67A-AE91753B5C16}">
      <dgm:prSet/>
      <dgm:spPr/>
      <dgm:t>
        <a:bodyPr/>
        <a:lstStyle/>
        <a:p>
          <a:endParaRPr lang="es-MX"/>
        </a:p>
      </dgm:t>
    </dgm:pt>
    <dgm:pt modelId="{68CD3727-B67A-4431-A3A9-56FBF6EFC1A1}">
      <dgm:prSet phldrT="[Texto]"/>
      <dgm:spPr/>
      <dgm:t>
        <a:bodyPr/>
        <a:lstStyle/>
        <a:p>
          <a:r>
            <a:rPr lang="es-MX" dirty="0" smtClean="0"/>
            <a:t>Distribución del producto.</a:t>
          </a:r>
          <a:endParaRPr lang="es-MX" dirty="0"/>
        </a:p>
      </dgm:t>
    </dgm:pt>
    <dgm:pt modelId="{5C2CC39C-35C1-4063-A981-E24D78506E20}" type="parTrans" cxnId="{9A1BDF1A-B42E-4354-9654-D4A924BAA915}">
      <dgm:prSet/>
      <dgm:spPr/>
      <dgm:t>
        <a:bodyPr/>
        <a:lstStyle/>
        <a:p>
          <a:endParaRPr lang="es-MX"/>
        </a:p>
      </dgm:t>
    </dgm:pt>
    <dgm:pt modelId="{2B545FFB-9567-4C95-B1C8-A8194433CE0D}" type="sibTrans" cxnId="{9A1BDF1A-B42E-4354-9654-D4A924BAA915}">
      <dgm:prSet/>
      <dgm:spPr/>
      <dgm:t>
        <a:bodyPr/>
        <a:lstStyle/>
        <a:p>
          <a:endParaRPr lang="es-MX"/>
        </a:p>
      </dgm:t>
    </dgm:pt>
    <dgm:pt modelId="{8AA11217-DCCB-4BD9-A4E9-C9CA1F6846FC}">
      <dgm:prSet phldrT="[Texto]"/>
      <dgm:spPr/>
      <dgm:t>
        <a:bodyPr/>
        <a:lstStyle/>
        <a:p>
          <a:r>
            <a:rPr lang="es-MX" dirty="0" smtClean="0"/>
            <a:t>Uso y operación del producto.</a:t>
          </a:r>
          <a:endParaRPr lang="es-MX" dirty="0"/>
        </a:p>
      </dgm:t>
    </dgm:pt>
    <dgm:pt modelId="{CB0832B7-FCFA-429F-806E-E901194D772A}" type="parTrans" cxnId="{305B2327-1329-410E-9A6D-6446CCB4DF68}">
      <dgm:prSet/>
      <dgm:spPr/>
      <dgm:t>
        <a:bodyPr/>
        <a:lstStyle/>
        <a:p>
          <a:endParaRPr lang="es-MX"/>
        </a:p>
      </dgm:t>
    </dgm:pt>
    <dgm:pt modelId="{33E76D0B-DD67-4971-9D7F-B61112AAF2ED}" type="sibTrans" cxnId="{305B2327-1329-410E-9A6D-6446CCB4DF68}">
      <dgm:prSet/>
      <dgm:spPr/>
      <dgm:t>
        <a:bodyPr/>
        <a:lstStyle/>
        <a:p>
          <a:endParaRPr lang="es-MX"/>
        </a:p>
      </dgm:t>
    </dgm:pt>
    <dgm:pt modelId="{6EAFEB9A-C383-432E-AE8C-B94B11877D5F}">
      <dgm:prSet phldrT="[Texto]"/>
      <dgm:spPr/>
      <dgm:t>
        <a:bodyPr/>
        <a:lstStyle/>
        <a:p>
          <a:r>
            <a:rPr lang="es-MX" dirty="0" smtClean="0"/>
            <a:t>Vida útil del producto.</a:t>
          </a:r>
          <a:endParaRPr lang="es-MX" dirty="0"/>
        </a:p>
      </dgm:t>
    </dgm:pt>
    <dgm:pt modelId="{76759944-AB6E-4355-B80E-260EDEDB98E7}" type="parTrans" cxnId="{919C06A9-A217-4FCB-8E75-16507A3C16CB}">
      <dgm:prSet/>
      <dgm:spPr/>
      <dgm:t>
        <a:bodyPr/>
        <a:lstStyle/>
        <a:p>
          <a:endParaRPr lang="es-MX"/>
        </a:p>
      </dgm:t>
    </dgm:pt>
    <dgm:pt modelId="{44A7C09F-58E7-4FB3-B632-5C883DF5758D}" type="sibTrans" cxnId="{919C06A9-A217-4FCB-8E75-16507A3C16CB}">
      <dgm:prSet/>
      <dgm:spPr/>
      <dgm:t>
        <a:bodyPr/>
        <a:lstStyle/>
        <a:p>
          <a:endParaRPr lang="es-MX"/>
        </a:p>
      </dgm:t>
    </dgm:pt>
    <dgm:pt modelId="{6947EEA1-B518-4074-B60A-349F28B61A92}" type="pres">
      <dgm:prSet presAssocID="{4A5C3B74-F3EA-4472-9367-1EB274A908A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475C6C5-5AA3-4C31-AE55-58136EC5CE56}" type="pres">
      <dgm:prSet presAssocID="{0382DD88-8427-4E2F-B43E-0002B67370E1}" presName="composite" presStyleCnt="0"/>
      <dgm:spPr/>
    </dgm:pt>
    <dgm:pt modelId="{1F9957DA-98DB-4F1C-911D-DE9661732AA0}" type="pres">
      <dgm:prSet presAssocID="{0382DD88-8427-4E2F-B43E-0002B67370E1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259176C-D706-4518-9DDC-C54F53401666}" type="pres">
      <dgm:prSet presAssocID="{0382DD88-8427-4E2F-B43E-0002B67370E1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500296D-5F47-499D-944F-F3FF05A21B3D}" type="presOf" srcId="{AB0BCBED-8F2A-4C26-8C69-E6293576F230}" destId="{4259176C-D706-4518-9DDC-C54F53401666}" srcOrd="0" destOrd="2" presId="urn:microsoft.com/office/officeart/2005/8/layout/chevron2"/>
    <dgm:cxn modelId="{5B3D3EA1-526C-46AA-9EB8-9E65CB868267}" srcId="{0382DD88-8427-4E2F-B43E-0002B67370E1}" destId="{AB0BCBED-8F2A-4C26-8C69-E6293576F230}" srcOrd="2" destOrd="0" parTransId="{EC5724BD-B57B-4C32-B926-02EE435FA017}" sibTransId="{BEA7E5DA-513B-431D-B021-B22867852E47}"/>
    <dgm:cxn modelId="{EB6AE2CD-2AEE-47E4-9925-A464793371E4}" type="presOf" srcId="{832A6C92-B86B-45B3-96E8-B7981230B2BF}" destId="{4259176C-D706-4518-9DDC-C54F53401666}" srcOrd="0" destOrd="1" presId="urn:microsoft.com/office/officeart/2005/8/layout/chevron2"/>
    <dgm:cxn modelId="{9F65A27A-48E6-43C7-AB66-478FB09850DA}" srcId="{0382DD88-8427-4E2F-B43E-0002B67370E1}" destId="{7D6B3C8C-A47A-44C6-A4CC-6AF4BCB9C05E}" srcOrd="5" destOrd="0" parTransId="{0B9E6F4C-F551-4914-9E04-F932A9696745}" sibTransId="{5725EADA-7713-4B50-919D-88C34FFA922B}"/>
    <dgm:cxn modelId="{AE832EA3-4C2C-4C64-A67A-AE91753B5C16}" srcId="{0382DD88-8427-4E2F-B43E-0002B67370E1}" destId="{5A1590F7-3BA6-49B1-AB1C-CF21EEAFB9EE}" srcOrd="6" destOrd="0" parTransId="{9BABA80D-C1B5-4007-9B15-78FE1374B6C3}" sibTransId="{8E760162-CC1F-4AF0-99D3-3E6BFE7F35D6}"/>
    <dgm:cxn modelId="{5846D2E1-0992-4928-A970-481F9FD69720}" type="presOf" srcId="{0382DD88-8427-4E2F-B43E-0002B67370E1}" destId="{1F9957DA-98DB-4F1C-911D-DE9661732AA0}" srcOrd="0" destOrd="0" presId="urn:microsoft.com/office/officeart/2005/8/layout/chevron2"/>
    <dgm:cxn modelId="{919C06A9-A217-4FCB-8E75-16507A3C16CB}" srcId="{0382DD88-8427-4E2F-B43E-0002B67370E1}" destId="{6EAFEB9A-C383-432E-AE8C-B94B11877D5F}" srcOrd="9" destOrd="0" parTransId="{76759944-AB6E-4355-B80E-260EDEDB98E7}" sibTransId="{44A7C09F-58E7-4FB3-B632-5C883DF5758D}"/>
    <dgm:cxn modelId="{01AA2303-C84B-4616-8E89-D0E1B55B7518}" type="presOf" srcId="{4A5C3B74-F3EA-4472-9367-1EB274A908AD}" destId="{6947EEA1-B518-4074-B60A-349F28B61A92}" srcOrd="0" destOrd="0" presId="urn:microsoft.com/office/officeart/2005/8/layout/chevron2"/>
    <dgm:cxn modelId="{9E404FA4-E8D0-4762-B506-B465A08B2737}" srcId="{0382DD88-8427-4E2F-B43E-0002B67370E1}" destId="{E00AC4DE-E859-4121-B02C-FC0B1365DAA8}" srcOrd="4" destOrd="0" parTransId="{C45CF92C-76AF-451F-A4A1-C01D47342AC0}" sibTransId="{208291ED-A65D-4845-B711-0782CAF66915}"/>
    <dgm:cxn modelId="{29A0A7A0-D61E-4E4B-8FFC-4B1A06BDAC61}" type="presOf" srcId="{8AA11217-DCCB-4BD9-A4E9-C9CA1F6846FC}" destId="{4259176C-D706-4518-9DDC-C54F53401666}" srcOrd="0" destOrd="8" presId="urn:microsoft.com/office/officeart/2005/8/layout/chevron2"/>
    <dgm:cxn modelId="{8B8374F7-6357-46CA-B454-448FCD416E2A}" type="presOf" srcId="{E00AC4DE-E859-4121-B02C-FC0B1365DAA8}" destId="{4259176C-D706-4518-9DDC-C54F53401666}" srcOrd="0" destOrd="4" presId="urn:microsoft.com/office/officeart/2005/8/layout/chevron2"/>
    <dgm:cxn modelId="{EC14A036-B079-46B8-A462-AF187AC2479E}" srcId="{0382DD88-8427-4E2F-B43E-0002B67370E1}" destId="{43D4A3F1-9AF1-4225-9C88-8A2E429716F0}" srcOrd="3" destOrd="0" parTransId="{B1BC5446-95FA-4CAB-A319-3A362051BB11}" sibTransId="{0F450D7C-E505-4C67-B853-DA7F15B385DC}"/>
    <dgm:cxn modelId="{05E48AD8-6BF6-4D7E-A6AF-4405EA65D600}" type="presOf" srcId="{6EAFEB9A-C383-432E-AE8C-B94B11877D5F}" destId="{4259176C-D706-4518-9DDC-C54F53401666}" srcOrd="0" destOrd="9" presId="urn:microsoft.com/office/officeart/2005/8/layout/chevron2"/>
    <dgm:cxn modelId="{89F1D845-EBEA-4B2B-86E3-CEEB1705C1A6}" srcId="{4A5C3B74-F3EA-4472-9367-1EB274A908AD}" destId="{0382DD88-8427-4E2F-B43E-0002B67370E1}" srcOrd="0" destOrd="0" parTransId="{1B324F20-DAAB-489B-9F9A-8765772B10F9}" sibTransId="{B53E1F0E-35A5-42D1-A917-1AB2869810CE}"/>
    <dgm:cxn modelId="{FC5E6B0E-2C02-4CA9-B802-FFDA97B56B5D}" type="presOf" srcId="{43D4A3F1-9AF1-4225-9C88-8A2E429716F0}" destId="{4259176C-D706-4518-9DDC-C54F53401666}" srcOrd="0" destOrd="3" presId="urn:microsoft.com/office/officeart/2005/8/layout/chevron2"/>
    <dgm:cxn modelId="{4065559F-9D52-4BF3-89E7-11075967B726}" srcId="{0382DD88-8427-4E2F-B43E-0002B67370E1}" destId="{832A6C92-B86B-45B3-96E8-B7981230B2BF}" srcOrd="1" destOrd="0" parTransId="{E027835A-ACDA-4BF2-88F0-D14EE8F17385}" sibTransId="{81467345-9261-48C8-A448-D11235BAB4E1}"/>
    <dgm:cxn modelId="{305B2327-1329-410E-9A6D-6446CCB4DF68}" srcId="{0382DD88-8427-4E2F-B43E-0002B67370E1}" destId="{8AA11217-DCCB-4BD9-A4E9-C9CA1F6846FC}" srcOrd="8" destOrd="0" parTransId="{CB0832B7-FCFA-429F-806E-E901194D772A}" sibTransId="{33E76D0B-DD67-4971-9D7F-B61112AAF2ED}"/>
    <dgm:cxn modelId="{EB40C483-D897-43BA-B2CE-F0D008B39BFD}" type="presOf" srcId="{5A1590F7-3BA6-49B1-AB1C-CF21EEAFB9EE}" destId="{4259176C-D706-4518-9DDC-C54F53401666}" srcOrd="0" destOrd="6" presId="urn:microsoft.com/office/officeart/2005/8/layout/chevron2"/>
    <dgm:cxn modelId="{7B9CC1CC-7864-4589-926C-137392B5F10D}" type="presOf" srcId="{7D6B3C8C-A47A-44C6-A4CC-6AF4BCB9C05E}" destId="{4259176C-D706-4518-9DDC-C54F53401666}" srcOrd="0" destOrd="5" presId="urn:microsoft.com/office/officeart/2005/8/layout/chevron2"/>
    <dgm:cxn modelId="{9A1BDF1A-B42E-4354-9654-D4A924BAA915}" srcId="{0382DD88-8427-4E2F-B43E-0002B67370E1}" destId="{68CD3727-B67A-4431-A3A9-56FBF6EFC1A1}" srcOrd="7" destOrd="0" parTransId="{5C2CC39C-35C1-4063-A981-E24D78506E20}" sibTransId="{2B545FFB-9567-4C95-B1C8-A8194433CE0D}"/>
    <dgm:cxn modelId="{D1D7D463-26E3-4142-9548-98595877FFFF}" type="presOf" srcId="{18CC8134-23D0-4683-9404-12036B1D0B57}" destId="{4259176C-D706-4518-9DDC-C54F53401666}" srcOrd="0" destOrd="0" presId="urn:microsoft.com/office/officeart/2005/8/layout/chevron2"/>
    <dgm:cxn modelId="{E6FFEBF4-1C1D-47BD-B39F-50F1C1616F3B}" srcId="{0382DD88-8427-4E2F-B43E-0002B67370E1}" destId="{18CC8134-23D0-4683-9404-12036B1D0B57}" srcOrd="0" destOrd="0" parTransId="{65F8EEA4-04F0-42DE-AF0A-939F9B30C371}" sibTransId="{ECA2806E-8F03-429E-B033-CF528383D9D6}"/>
    <dgm:cxn modelId="{7810C1FB-6C65-4A83-A9F2-CCF1BF0717C7}" type="presOf" srcId="{68CD3727-B67A-4431-A3A9-56FBF6EFC1A1}" destId="{4259176C-D706-4518-9DDC-C54F53401666}" srcOrd="0" destOrd="7" presId="urn:microsoft.com/office/officeart/2005/8/layout/chevron2"/>
    <dgm:cxn modelId="{D965DC64-7562-4537-849D-1EAF5AD0351E}" type="presParOf" srcId="{6947EEA1-B518-4074-B60A-349F28B61A92}" destId="{0475C6C5-5AA3-4C31-AE55-58136EC5CE56}" srcOrd="0" destOrd="0" presId="urn:microsoft.com/office/officeart/2005/8/layout/chevron2"/>
    <dgm:cxn modelId="{7E259A23-4518-465F-B884-C5BA5E93F433}" type="presParOf" srcId="{0475C6C5-5AA3-4C31-AE55-58136EC5CE56}" destId="{1F9957DA-98DB-4F1C-911D-DE9661732AA0}" srcOrd="0" destOrd="0" presId="urn:microsoft.com/office/officeart/2005/8/layout/chevron2"/>
    <dgm:cxn modelId="{44D1B157-7E9F-4C00-9270-469EBEC3CC0D}" type="presParOf" srcId="{0475C6C5-5AA3-4C31-AE55-58136EC5CE56}" destId="{4259176C-D706-4518-9DDC-C54F534016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2B1D0C-5F7A-403A-9F65-7481158E0931}" type="doc">
      <dgm:prSet loTypeId="urn:microsoft.com/office/officeart/2005/8/layout/hList9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3910D276-1077-4847-9FD6-4174EB633306}">
      <dgm:prSet phldrT="[Texto]"/>
      <dgm:spPr/>
      <dgm:t>
        <a:bodyPr/>
        <a:lstStyle/>
        <a:p>
          <a:r>
            <a:rPr lang="es-MX" dirty="0" smtClean="0"/>
            <a:t>El profesor (a)</a:t>
          </a:r>
          <a:endParaRPr lang="es-MX" dirty="0"/>
        </a:p>
      </dgm:t>
    </dgm:pt>
    <dgm:pt modelId="{ED16BB42-3C61-44BD-964F-8C5A2D6AADDA}" type="parTrans" cxnId="{0D57DD39-3B79-47D9-B0A0-090EF523CA6E}">
      <dgm:prSet/>
      <dgm:spPr/>
      <dgm:t>
        <a:bodyPr/>
        <a:lstStyle/>
        <a:p>
          <a:endParaRPr lang="es-MX"/>
        </a:p>
      </dgm:t>
    </dgm:pt>
    <dgm:pt modelId="{B16A249F-9FED-4185-B32F-5135EB2A91C0}" type="sibTrans" cxnId="{0D57DD39-3B79-47D9-B0A0-090EF523CA6E}">
      <dgm:prSet/>
      <dgm:spPr/>
      <dgm:t>
        <a:bodyPr/>
        <a:lstStyle/>
        <a:p>
          <a:endParaRPr lang="es-MX"/>
        </a:p>
      </dgm:t>
    </dgm:pt>
    <dgm:pt modelId="{BC9CD8B3-2E27-472D-909C-21BC727CC19A}">
      <dgm:prSet phldrT="[Texto]"/>
      <dgm:spPr/>
      <dgm:t>
        <a:bodyPr/>
        <a:lstStyle/>
        <a:p>
          <a:r>
            <a:rPr lang="es-MX" dirty="0" smtClean="0"/>
            <a:t>* Acción guiada por el profesor.</a:t>
          </a:r>
        </a:p>
        <a:p>
          <a:r>
            <a:rPr lang="es-MX" dirty="0" smtClean="0"/>
            <a:t>* Solución de problemas a partir de una tarea auténtica, donde el estudiante asume el papel del experto y delimita la lógica de la tarea.</a:t>
          </a:r>
        </a:p>
        <a:p>
          <a:r>
            <a:rPr lang="es-MX" dirty="0" smtClean="0"/>
            <a:t>* Provisión de insumos teóricos y asignación de tareas.</a:t>
          </a:r>
          <a:endParaRPr lang="es-MX" dirty="0"/>
        </a:p>
      </dgm:t>
    </dgm:pt>
    <dgm:pt modelId="{3908862C-3A5C-42FE-BE4A-6465BED79FD5}" type="parTrans" cxnId="{61472AA0-E84F-42FE-AE98-0DEB441D60A9}">
      <dgm:prSet/>
      <dgm:spPr/>
      <dgm:t>
        <a:bodyPr/>
        <a:lstStyle/>
        <a:p>
          <a:endParaRPr lang="es-MX"/>
        </a:p>
      </dgm:t>
    </dgm:pt>
    <dgm:pt modelId="{87E7A9FE-71CD-4627-B234-AA600E2F3F0F}" type="sibTrans" cxnId="{61472AA0-E84F-42FE-AE98-0DEB441D60A9}">
      <dgm:prSet/>
      <dgm:spPr/>
      <dgm:t>
        <a:bodyPr/>
        <a:lstStyle/>
        <a:p>
          <a:endParaRPr lang="es-MX"/>
        </a:p>
      </dgm:t>
    </dgm:pt>
    <dgm:pt modelId="{BBC267A3-52E9-4D72-B36F-D87DB4E71E66}" type="pres">
      <dgm:prSet presAssocID="{A32B1D0C-5F7A-403A-9F65-7481158E0931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78A697C-8714-4A2B-B558-C0AD23C74516}" type="pres">
      <dgm:prSet presAssocID="{3910D276-1077-4847-9FD6-4174EB633306}" presName="posSpace" presStyleCnt="0"/>
      <dgm:spPr/>
    </dgm:pt>
    <dgm:pt modelId="{6754826B-8FA9-435E-A627-8E65BE045BC3}" type="pres">
      <dgm:prSet presAssocID="{3910D276-1077-4847-9FD6-4174EB633306}" presName="vertFlow" presStyleCnt="0"/>
      <dgm:spPr/>
    </dgm:pt>
    <dgm:pt modelId="{C882BB4A-B7F8-40CE-83A4-5C06F23A17B8}" type="pres">
      <dgm:prSet presAssocID="{3910D276-1077-4847-9FD6-4174EB633306}" presName="topSpace" presStyleCnt="0"/>
      <dgm:spPr/>
    </dgm:pt>
    <dgm:pt modelId="{9FD65BFC-A16E-46F4-955B-B7E9C1F21DE9}" type="pres">
      <dgm:prSet presAssocID="{3910D276-1077-4847-9FD6-4174EB633306}" presName="firstComp" presStyleCnt="0"/>
      <dgm:spPr/>
    </dgm:pt>
    <dgm:pt modelId="{E1A5EFC7-5799-4F2D-A948-690FA44144FC}" type="pres">
      <dgm:prSet presAssocID="{3910D276-1077-4847-9FD6-4174EB633306}" presName="firstChild" presStyleLbl="bgAccFollowNode1" presStyleIdx="0" presStyleCnt="1"/>
      <dgm:spPr/>
      <dgm:t>
        <a:bodyPr/>
        <a:lstStyle/>
        <a:p>
          <a:endParaRPr lang="es-MX"/>
        </a:p>
      </dgm:t>
    </dgm:pt>
    <dgm:pt modelId="{A95D126B-6571-46F2-AEF5-114482F6319D}" type="pres">
      <dgm:prSet presAssocID="{3910D276-1077-4847-9FD6-4174EB633306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FEFFBE-DA2C-4EDE-8661-C7E2AB9A758D}" type="pres">
      <dgm:prSet presAssocID="{3910D276-1077-4847-9FD6-4174EB633306}" presName="negSpace" presStyleCnt="0"/>
      <dgm:spPr/>
    </dgm:pt>
    <dgm:pt modelId="{38CBA793-9CD9-4F6D-B5DC-5568FDBC83FC}" type="pres">
      <dgm:prSet presAssocID="{3910D276-1077-4847-9FD6-4174EB633306}" presName="circle" presStyleLbl="node1" presStyleIdx="0" presStyleCnt="1"/>
      <dgm:spPr/>
      <dgm:t>
        <a:bodyPr/>
        <a:lstStyle/>
        <a:p>
          <a:endParaRPr lang="es-MX"/>
        </a:p>
      </dgm:t>
    </dgm:pt>
  </dgm:ptLst>
  <dgm:cxnLst>
    <dgm:cxn modelId="{61472AA0-E84F-42FE-AE98-0DEB441D60A9}" srcId="{3910D276-1077-4847-9FD6-4174EB633306}" destId="{BC9CD8B3-2E27-472D-909C-21BC727CC19A}" srcOrd="0" destOrd="0" parTransId="{3908862C-3A5C-42FE-BE4A-6465BED79FD5}" sibTransId="{87E7A9FE-71CD-4627-B234-AA600E2F3F0F}"/>
    <dgm:cxn modelId="{9BE53A21-B692-4CD0-8AD5-BB418F5EBC8D}" type="presOf" srcId="{A32B1D0C-5F7A-403A-9F65-7481158E0931}" destId="{BBC267A3-52E9-4D72-B36F-D87DB4E71E66}" srcOrd="0" destOrd="0" presId="urn:microsoft.com/office/officeart/2005/8/layout/hList9"/>
    <dgm:cxn modelId="{98A4F6C5-0C0F-419D-A251-24B4BC398AA3}" type="presOf" srcId="{BC9CD8B3-2E27-472D-909C-21BC727CC19A}" destId="{E1A5EFC7-5799-4F2D-A948-690FA44144FC}" srcOrd="0" destOrd="0" presId="urn:microsoft.com/office/officeart/2005/8/layout/hList9"/>
    <dgm:cxn modelId="{6DE7B71C-B3CE-4861-8E39-6BD4144F2213}" type="presOf" srcId="{3910D276-1077-4847-9FD6-4174EB633306}" destId="{38CBA793-9CD9-4F6D-B5DC-5568FDBC83FC}" srcOrd="0" destOrd="0" presId="urn:microsoft.com/office/officeart/2005/8/layout/hList9"/>
    <dgm:cxn modelId="{0D57DD39-3B79-47D9-B0A0-090EF523CA6E}" srcId="{A32B1D0C-5F7A-403A-9F65-7481158E0931}" destId="{3910D276-1077-4847-9FD6-4174EB633306}" srcOrd="0" destOrd="0" parTransId="{ED16BB42-3C61-44BD-964F-8C5A2D6AADDA}" sibTransId="{B16A249F-9FED-4185-B32F-5135EB2A91C0}"/>
    <dgm:cxn modelId="{81A40996-096C-4337-8DF8-41641D3BB29F}" type="presOf" srcId="{BC9CD8B3-2E27-472D-909C-21BC727CC19A}" destId="{A95D126B-6571-46F2-AEF5-114482F6319D}" srcOrd="1" destOrd="0" presId="urn:microsoft.com/office/officeart/2005/8/layout/hList9"/>
    <dgm:cxn modelId="{D88C5E40-60E6-4611-8DC3-DDC32F99849B}" type="presParOf" srcId="{BBC267A3-52E9-4D72-B36F-D87DB4E71E66}" destId="{E78A697C-8714-4A2B-B558-C0AD23C74516}" srcOrd="0" destOrd="0" presId="urn:microsoft.com/office/officeart/2005/8/layout/hList9"/>
    <dgm:cxn modelId="{7AD68B66-6DD8-446F-874E-02CC3E0B7FD5}" type="presParOf" srcId="{BBC267A3-52E9-4D72-B36F-D87DB4E71E66}" destId="{6754826B-8FA9-435E-A627-8E65BE045BC3}" srcOrd="1" destOrd="0" presId="urn:microsoft.com/office/officeart/2005/8/layout/hList9"/>
    <dgm:cxn modelId="{5844CCF5-5018-463C-BF24-892A17174B49}" type="presParOf" srcId="{6754826B-8FA9-435E-A627-8E65BE045BC3}" destId="{C882BB4A-B7F8-40CE-83A4-5C06F23A17B8}" srcOrd="0" destOrd="0" presId="urn:microsoft.com/office/officeart/2005/8/layout/hList9"/>
    <dgm:cxn modelId="{1C80F0CB-4FD0-448F-BD42-DFF5DEEBF61D}" type="presParOf" srcId="{6754826B-8FA9-435E-A627-8E65BE045BC3}" destId="{9FD65BFC-A16E-46F4-955B-B7E9C1F21DE9}" srcOrd="1" destOrd="0" presId="urn:microsoft.com/office/officeart/2005/8/layout/hList9"/>
    <dgm:cxn modelId="{ED9155B6-03CB-4716-BAD7-D0E9C075683F}" type="presParOf" srcId="{9FD65BFC-A16E-46F4-955B-B7E9C1F21DE9}" destId="{E1A5EFC7-5799-4F2D-A948-690FA44144FC}" srcOrd="0" destOrd="0" presId="urn:microsoft.com/office/officeart/2005/8/layout/hList9"/>
    <dgm:cxn modelId="{27D8CDD6-7F24-446E-A65E-79A7EF2A86D1}" type="presParOf" srcId="{9FD65BFC-A16E-46F4-955B-B7E9C1F21DE9}" destId="{A95D126B-6571-46F2-AEF5-114482F6319D}" srcOrd="1" destOrd="0" presId="urn:microsoft.com/office/officeart/2005/8/layout/hList9"/>
    <dgm:cxn modelId="{96396D98-0992-4102-A93D-6292072378E6}" type="presParOf" srcId="{BBC267A3-52E9-4D72-B36F-D87DB4E71E66}" destId="{ACFEFFBE-DA2C-4EDE-8661-C7E2AB9A758D}" srcOrd="2" destOrd="0" presId="urn:microsoft.com/office/officeart/2005/8/layout/hList9"/>
    <dgm:cxn modelId="{31A518E4-09E7-4CC5-9795-ED203872EB4F}" type="presParOf" srcId="{BBC267A3-52E9-4D72-B36F-D87DB4E71E66}" destId="{38CBA793-9CD9-4F6D-B5DC-5568FDBC83F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786451-B498-4488-818E-DBE5DA35DA68}" type="doc">
      <dgm:prSet loTypeId="urn:microsoft.com/office/officeart/2005/8/layout/cycle5" loCatId="cycle" qsTypeId="urn:microsoft.com/office/officeart/2005/8/quickstyle/3d2" qsCatId="3D" csTypeId="urn:microsoft.com/office/officeart/2005/8/colors/accent4_1" csCatId="accent4" phldr="1"/>
      <dgm:spPr/>
      <dgm:t>
        <a:bodyPr/>
        <a:lstStyle/>
        <a:p>
          <a:endParaRPr lang="es-MX"/>
        </a:p>
      </dgm:t>
    </dgm:pt>
    <dgm:pt modelId="{0A77F924-DD85-405B-915B-5BB161DA68BB}">
      <dgm:prSet phldrT="[Texto]"/>
      <dgm:spPr/>
      <dgm:t>
        <a:bodyPr/>
        <a:lstStyle/>
        <a:p>
          <a:r>
            <a:rPr lang="es-MX" b="1" dirty="0" smtClean="0"/>
            <a:t>Comprensión de sistemas complejos</a:t>
          </a:r>
          <a:endParaRPr lang="es-MX" b="1" dirty="0"/>
        </a:p>
      </dgm:t>
    </dgm:pt>
    <dgm:pt modelId="{70A49768-C61B-4D10-9E10-86D687A38FBB}" type="parTrans" cxnId="{0609FD55-8FDB-43E5-866E-D4856FB0C94A}">
      <dgm:prSet/>
      <dgm:spPr/>
      <dgm:t>
        <a:bodyPr/>
        <a:lstStyle/>
        <a:p>
          <a:endParaRPr lang="es-MX" b="1"/>
        </a:p>
      </dgm:t>
    </dgm:pt>
    <dgm:pt modelId="{3B5C9908-191F-4C24-BE46-52C43BAC6046}" type="sibTrans" cxnId="{0609FD55-8FDB-43E5-866E-D4856FB0C94A}">
      <dgm:prSet/>
      <dgm:spPr/>
      <dgm:t>
        <a:bodyPr/>
        <a:lstStyle/>
        <a:p>
          <a:endParaRPr lang="es-MX" b="1"/>
        </a:p>
      </dgm:t>
    </dgm:pt>
    <dgm:pt modelId="{CC69E7BF-0844-401F-8A7F-6C05F09B2273}">
      <dgm:prSet phldrT="[Texto]"/>
      <dgm:spPr/>
      <dgm:t>
        <a:bodyPr/>
        <a:lstStyle/>
        <a:p>
          <a:r>
            <a:rPr lang="es-MX" b="1" dirty="0" smtClean="0"/>
            <a:t>Experimentación</a:t>
          </a:r>
          <a:endParaRPr lang="es-MX" b="1" dirty="0"/>
        </a:p>
      </dgm:t>
    </dgm:pt>
    <dgm:pt modelId="{CB4A2C09-C119-402A-AEE7-3C5817BC1413}" type="parTrans" cxnId="{FFD8EDBA-D7FE-497E-A4F5-948D73FC020C}">
      <dgm:prSet/>
      <dgm:spPr/>
      <dgm:t>
        <a:bodyPr/>
        <a:lstStyle/>
        <a:p>
          <a:endParaRPr lang="es-MX" b="1"/>
        </a:p>
      </dgm:t>
    </dgm:pt>
    <dgm:pt modelId="{F83819A0-C020-41B0-82A8-E1318B7FDFE4}" type="sibTrans" cxnId="{FFD8EDBA-D7FE-497E-A4F5-948D73FC020C}">
      <dgm:prSet/>
      <dgm:spPr/>
      <dgm:t>
        <a:bodyPr/>
        <a:lstStyle/>
        <a:p>
          <a:endParaRPr lang="es-MX" b="1"/>
        </a:p>
      </dgm:t>
    </dgm:pt>
    <dgm:pt modelId="{297BF8B8-BD5B-47C0-96C4-1D53E420FF86}">
      <dgm:prSet phldrT="[Texto]"/>
      <dgm:spPr/>
      <dgm:t>
        <a:bodyPr/>
        <a:lstStyle/>
        <a:p>
          <a:r>
            <a:rPr lang="es-MX" b="1" dirty="0" smtClean="0"/>
            <a:t>Trabajo cooperativo</a:t>
          </a:r>
          <a:endParaRPr lang="es-MX" b="1" dirty="0"/>
        </a:p>
      </dgm:t>
    </dgm:pt>
    <dgm:pt modelId="{A2EE8C96-258F-4161-AD4F-B5944980D49A}" type="parTrans" cxnId="{408E1F26-CDB1-4841-9D87-297E59DD8968}">
      <dgm:prSet/>
      <dgm:spPr/>
      <dgm:t>
        <a:bodyPr/>
        <a:lstStyle/>
        <a:p>
          <a:endParaRPr lang="es-MX" b="1"/>
        </a:p>
      </dgm:t>
    </dgm:pt>
    <dgm:pt modelId="{480A0298-AA88-4205-ADF6-D99938D93D37}" type="sibTrans" cxnId="{408E1F26-CDB1-4841-9D87-297E59DD8968}">
      <dgm:prSet/>
      <dgm:spPr/>
      <dgm:t>
        <a:bodyPr/>
        <a:lstStyle/>
        <a:p>
          <a:endParaRPr lang="es-MX" b="1"/>
        </a:p>
      </dgm:t>
    </dgm:pt>
    <dgm:pt modelId="{CCD9377C-E853-4E6B-8A26-0F67628020FF}">
      <dgm:prSet phldrT="[Texto]"/>
      <dgm:spPr/>
      <dgm:t>
        <a:bodyPr/>
        <a:lstStyle/>
        <a:p>
          <a:r>
            <a:rPr lang="es-MX" b="1" dirty="0" smtClean="0"/>
            <a:t>Abstracción</a:t>
          </a:r>
          <a:endParaRPr lang="es-MX" b="1" dirty="0"/>
        </a:p>
      </dgm:t>
    </dgm:pt>
    <dgm:pt modelId="{E9E4D961-F5F0-48D2-A6B0-03D8B0E8DD8B}" type="parTrans" cxnId="{56AAA505-A778-44A8-A154-33F25DC419A8}">
      <dgm:prSet/>
      <dgm:spPr/>
      <dgm:t>
        <a:bodyPr/>
        <a:lstStyle/>
        <a:p>
          <a:endParaRPr lang="es-MX" b="1"/>
        </a:p>
      </dgm:t>
    </dgm:pt>
    <dgm:pt modelId="{7EF34FF5-9318-40B2-9300-148D151A3622}" type="sibTrans" cxnId="{56AAA505-A778-44A8-A154-33F25DC419A8}">
      <dgm:prSet/>
      <dgm:spPr/>
      <dgm:t>
        <a:bodyPr/>
        <a:lstStyle/>
        <a:p>
          <a:endParaRPr lang="es-MX" b="1"/>
        </a:p>
      </dgm:t>
    </dgm:pt>
    <dgm:pt modelId="{E4FE7442-A38F-4F3D-A628-4C8D6D1FD987}">
      <dgm:prSet phldrT="[Texto]"/>
      <dgm:spPr/>
      <dgm:t>
        <a:bodyPr/>
        <a:lstStyle/>
        <a:p>
          <a:r>
            <a:rPr lang="es-MX" b="1" dirty="0" smtClean="0"/>
            <a:t>Adquisición y manejo de información</a:t>
          </a:r>
          <a:endParaRPr lang="es-MX" b="1" dirty="0"/>
        </a:p>
      </dgm:t>
    </dgm:pt>
    <dgm:pt modelId="{FB738694-ECBA-4D6A-BFEA-A5021CF5DC77}" type="parTrans" cxnId="{317B4438-508A-4F9D-B2ED-0EE9FB7A08C7}">
      <dgm:prSet/>
      <dgm:spPr/>
      <dgm:t>
        <a:bodyPr/>
        <a:lstStyle/>
        <a:p>
          <a:endParaRPr lang="es-MX" b="1"/>
        </a:p>
      </dgm:t>
    </dgm:pt>
    <dgm:pt modelId="{E500BCF2-C838-4026-AD02-6B0870125D1D}" type="sibTrans" cxnId="{317B4438-508A-4F9D-B2ED-0EE9FB7A08C7}">
      <dgm:prSet/>
      <dgm:spPr/>
      <dgm:t>
        <a:bodyPr/>
        <a:lstStyle/>
        <a:p>
          <a:endParaRPr lang="es-MX" b="1"/>
        </a:p>
      </dgm:t>
    </dgm:pt>
    <dgm:pt modelId="{9CFB82A5-D983-4919-BC45-F367005B53B3}" type="pres">
      <dgm:prSet presAssocID="{00786451-B498-4488-818E-DBE5DA35DA6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F6094C6-6FF4-4D70-9FE8-857C58A57F76}" type="pres">
      <dgm:prSet presAssocID="{0A77F924-DD85-405B-915B-5BB161DA68B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A7C53C-ADD5-49DA-A2B7-B8544E2BD631}" type="pres">
      <dgm:prSet presAssocID="{0A77F924-DD85-405B-915B-5BB161DA68BB}" presName="spNode" presStyleCnt="0"/>
      <dgm:spPr/>
    </dgm:pt>
    <dgm:pt modelId="{3BB9B0D0-0DC0-46CF-A690-25EEE888718E}" type="pres">
      <dgm:prSet presAssocID="{3B5C9908-191F-4C24-BE46-52C43BAC6046}" presName="sibTrans" presStyleLbl="sibTrans1D1" presStyleIdx="0" presStyleCnt="5"/>
      <dgm:spPr/>
      <dgm:t>
        <a:bodyPr/>
        <a:lstStyle/>
        <a:p>
          <a:endParaRPr lang="es-MX"/>
        </a:p>
      </dgm:t>
    </dgm:pt>
    <dgm:pt modelId="{7FF39482-71E3-4553-8863-008F77BED601}" type="pres">
      <dgm:prSet presAssocID="{CC69E7BF-0844-401F-8A7F-6C05F09B227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6304E2-DD26-43B0-A5E5-050C3A8E7AF9}" type="pres">
      <dgm:prSet presAssocID="{CC69E7BF-0844-401F-8A7F-6C05F09B2273}" presName="spNode" presStyleCnt="0"/>
      <dgm:spPr/>
    </dgm:pt>
    <dgm:pt modelId="{30F605A4-803D-449A-9F01-E03CC6D547AB}" type="pres">
      <dgm:prSet presAssocID="{F83819A0-C020-41B0-82A8-E1318B7FDFE4}" presName="sibTrans" presStyleLbl="sibTrans1D1" presStyleIdx="1" presStyleCnt="5"/>
      <dgm:spPr/>
      <dgm:t>
        <a:bodyPr/>
        <a:lstStyle/>
        <a:p>
          <a:endParaRPr lang="es-MX"/>
        </a:p>
      </dgm:t>
    </dgm:pt>
    <dgm:pt modelId="{E5477B8C-A2CE-482E-A655-34F72FD8EE38}" type="pres">
      <dgm:prSet presAssocID="{297BF8B8-BD5B-47C0-96C4-1D53E420FF8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E8AAF1-12F0-41DD-8B08-143B2C84757D}" type="pres">
      <dgm:prSet presAssocID="{297BF8B8-BD5B-47C0-96C4-1D53E420FF86}" presName="spNode" presStyleCnt="0"/>
      <dgm:spPr/>
    </dgm:pt>
    <dgm:pt modelId="{C923B90F-535C-4A97-9494-3953FD3257E0}" type="pres">
      <dgm:prSet presAssocID="{480A0298-AA88-4205-ADF6-D99938D93D37}" presName="sibTrans" presStyleLbl="sibTrans1D1" presStyleIdx="2" presStyleCnt="5"/>
      <dgm:spPr/>
      <dgm:t>
        <a:bodyPr/>
        <a:lstStyle/>
        <a:p>
          <a:endParaRPr lang="es-MX"/>
        </a:p>
      </dgm:t>
    </dgm:pt>
    <dgm:pt modelId="{D42730CE-EFEF-4152-990D-4EFBE71AA87C}" type="pres">
      <dgm:prSet presAssocID="{CCD9377C-E853-4E6B-8A26-0F67628020F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019EAB-F5C0-4053-84B7-6E10DE9119A7}" type="pres">
      <dgm:prSet presAssocID="{CCD9377C-E853-4E6B-8A26-0F67628020FF}" presName="spNode" presStyleCnt="0"/>
      <dgm:spPr/>
    </dgm:pt>
    <dgm:pt modelId="{878A5FE0-D019-4EF3-9F34-B9024777FE48}" type="pres">
      <dgm:prSet presAssocID="{7EF34FF5-9318-40B2-9300-148D151A3622}" presName="sibTrans" presStyleLbl="sibTrans1D1" presStyleIdx="3" presStyleCnt="5"/>
      <dgm:spPr/>
      <dgm:t>
        <a:bodyPr/>
        <a:lstStyle/>
        <a:p>
          <a:endParaRPr lang="es-MX"/>
        </a:p>
      </dgm:t>
    </dgm:pt>
    <dgm:pt modelId="{FBB3AC6A-FF27-4FFE-A4B6-8A45736060C8}" type="pres">
      <dgm:prSet presAssocID="{E4FE7442-A38F-4F3D-A628-4C8D6D1FD98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C255B4-1BD3-417E-AA02-2E33385E0C10}" type="pres">
      <dgm:prSet presAssocID="{E4FE7442-A38F-4F3D-A628-4C8D6D1FD987}" presName="spNode" presStyleCnt="0"/>
      <dgm:spPr/>
    </dgm:pt>
    <dgm:pt modelId="{AF2A75D4-E07C-413F-A65C-D482DB59F5A4}" type="pres">
      <dgm:prSet presAssocID="{E500BCF2-C838-4026-AD02-6B0870125D1D}" presName="sibTrans" presStyleLbl="sibTrans1D1" presStyleIdx="4" presStyleCnt="5"/>
      <dgm:spPr/>
      <dgm:t>
        <a:bodyPr/>
        <a:lstStyle/>
        <a:p>
          <a:endParaRPr lang="es-MX"/>
        </a:p>
      </dgm:t>
    </dgm:pt>
  </dgm:ptLst>
  <dgm:cxnLst>
    <dgm:cxn modelId="{D4B6EFF3-AC16-46AE-A0CA-6B510048D6C3}" type="presOf" srcId="{3B5C9908-191F-4C24-BE46-52C43BAC6046}" destId="{3BB9B0D0-0DC0-46CF-A690-25EEE888718E}" srcOrd="0" destOrd="0" presId="urn:microsoft.com/office/officeart/2005/8/layout/cycle5"/>
    <dgm:cxn modelId="{78C3F49D-70A7-4C6A-927F-C378B34F6C08}" type="presOf" srcId="{297BF8B8-BD5B-47C0-96C4-1D53E420FF86}" destId="{E5477B8C-A2CE-482E-A655-34F72FD8EE38}" srcOrd="0" destOrd="0" presId="urn:microsoft.com/office/officeart/2005/8/layout/cycle5"/>
    <dgm:cxn modelId="{56AAA505-A778-44A8-A154-33F25DC419A8}" srcId="{00786451-B498-4488-818E-DBE5DA35DA68}" destId="{CCD9377C-E853-4E6B-8A26-0F67628020FF}" srcOrd="3" destOrd="0" parTransId="{E9E4D961-F5F0-48D2-A6B0-03D8B0E8DD8B}" sibTransId="{7EF34FF5-9318-40B2-9300-148D151A3622}"/>
    <dgm:cxn modelId="{9C191F41-94D7-476D-BB9F-D2B359807EC4}" type="presOf" srcId="{CCD9377C-E853-4E6B-8A26-0F67628020FF}" destId="{D42730CE-EFEF-4152-990D-4EFBE71AA87C}" srcOrd="0" destOrd="0" presId="urn:microsoft.com/office/officeart/2005/8/layout/cycle5"/>
    <dgm:cxn modelId="{BE8AB691-DC8E-4120-B54C-82C8E6F2B457}" type="presOf" srcId="{7EF34FF5-9318-40B2-9300-148D151A3622}" destId="{878A5FE0-D019-4EF3-9F34-B9024777FE48}" srcOrd="0" destOrd="0" presId="urn:microsoft.com/office/officeart/2005/8/layout/cycle5"/>
    <dgm:cxn modelId="{099F1563-C5BE-403C-80F8-188347A2A3E0}" type="presOf" srcId="{F83819A0-C020-41B0-82A8-E1318B7FDFE4}" destId="{30F605A4-803D-449A-9F01-E03CC6D547AB}" srcOrd="0" destOrd="0" presId="urn:microsoft.com/office/officeart/2005/8/layout/cycle5"/>
    <dgm:cxn modelId="{317B4438-508A-4F9D-B2ED-0EE9FB7A08C7}" srcId="{00786451-B498-4488-818E-DBE5DA35DA68}" destId="{E4FE7442-A38F-4F3D-A628-4C8D6D1FD987}" srcOrd="4" destOrd="0" parTransId="{FB738694-ECBA-4D6A-BFEA-A5021CF5DC77}" sibTransId="{E500BCF2-C838-4026-AD02-6B0870125D1D}"/>
    <dgm:cxn modelId="{45FEAC9F-500C-4F7C-89FF-82EA359755E3}" type="presOf" srcId="{00786451-B498-4488-818E-DBE5DA35DA68}" destId="{9CFB82A5-D983-4919-BC45-F367005B53B3}" srcOrd="0" destOrd="0" presId="urn:microsoft.com/office/officeart/2005/8/layout/cycle5"/>
    <dgm:cxn modelId="{031C441D-F356-4EB1-9AE9-21B421E3973D}" type="presOf" srcId="{CC69E7BF-0844-401F-8A7F-6C05F09B2273}" destId="{7FF39482-71E3-4553-8863-008F77BED601}" srcOrd="0" destOrd="0" presId="urn:microsoft.com/office/officeart/2005/8/layout/cycle5"/>
    <dgm:cxn modelId="{8A3F9D4B-0251-4190-B77B-31BC2A0A4B6F}" type="presOf" srcId="{E4FE7442-A38F-4F3D-A628-4C8D6D1FD987}" destId="{FBB3AC6A-FF27-4FFE-A4B6-8A45736060C8}" srcOrd="0" destOrd="0" presId="urn:microsoft.com/office/officeart/2005/8/layout/cycle5"/>
    <dgm:cxn modelId="{408E1F26-CDB1-4841-9D87-297E59DD8968}" srcId="{00786451-B498-4488-818E-DBE5DA35DA68}" destId="{297BF8B8-BD5B-47C0-96C4-1D53E420FF86}" srcOrd="2" destOrd="0" parTransId="{A2EE8C96-258F-4161-AD4F-B5944980D49A}" sibTransId="{480A0298-AA88-4205-ADF6-D99938D93D37}"/>
    <dgm:cxn modelId="{E7502F43-4438-4667-A8D0-18E969CC7789}" type="presOf" srcId="{0A77F924-DD85-405B-915B-5BB161DA68BB}" destId="{EF6094C6-6FF4-4D70-9FE8-857C58A57F76}" srcOrd="0" destOrd="0" presId="urn:microsoft.com/office/officeart/2005/8/layout/cycle5"/>
    <dgm:cxn modelId="{4C8840BB-D978-4B05-8AF1-3AB71CFB4736}" type="presOf" srcId="{480A0298-AA88-4205-ADF6-D99938D93D37}" destId="{C923B90F-535C-4A97-9494-3953FD3257E0}" srcOrd="0" destOrd="0" presId="urn:microsoft.com/office/officeart/2005/8/layout/cycle5"/>
    <dgm:cxn modelId="{F09FC72C-6599-4C5E-8B0B-5C59CC688C08}" type="presOf" srcId="{E500BCF2-C838-4026-AD02-6B0870125D1D}" destId="{AF2A75D4-E07C-413F-A65C-D482DB59F5A4}" srcOrd="0" destOrd="0" presId="urn:microsoft.com/office/officeart/2005/8/layout/cycle5"/>
    <dgm:cxn modelId="{0609FD55-8FDB-43E5-866E-D4856FB0C94A}" srcId="{00786451-B498-4488-818E-DBE5DA35DA68}" destId="{0A77F924-DD85-405B-915B-5BB161DA68BB}" srcOrd="0" destOrd="0" parTransId="{70A49768-C61B-4D10-9E10-86D687A38FBB}" sibTransId="{3B5C9908-191F-4C24-BE46-52C43BAC6046}"/>
    <dgm:cxn modelId="{FFD8EDBA-D7FE-497E-A4F5-948D73FC020C}" srcId="{00786451-B498-4488-818E-DBE5DA35DA68}" destId="{CC69E7BF-0844-401F-8A7F-6C05F09B2273}" srcOrd="1" destOrd="0" parTransId="{CB4A2C09-C119-402A-AEE7-3C5817BC1413}" sibTransId="{F83819A0-C020-41B0-82A8-E1318B7FDFE4}"/>
    <dgm:cxn modelId="{543C2318-20F5-459E-A9E2-75CD1EA5C7F5}" type="presParOf" srcId="{9CFB82A5-D983-4919-BC45-F367005B53B3}" destId="{EF6094C6-6FF4-4D70-9FE8-857C58A57F76}" srcOrd="0" destOrd="0" presId="urn:microsoft.com/office/officeart/2005/8/layout/cycle5"/>
    <dgm:cxn modelId="{1CF94B28-8274-44AA-8F5F-05BC3D662480}" type="presParOf" srcId="{9CFB82A5-D983-4919-BC45-F367005B53B3}" destId="{56A7C53C-ADD5-49DA-A2B7-B8544E2BD631}" srcOrd="1" destOrd="0" presId="urn:microsoft.com/office/officeart/2005/8/layout/cycle5"/>
    <dgm:cxn modelId="{C15BC40F-B4C9-46F3-B597-99D8E9075560}" type="presParOf" srcId="{9CFB82A5-D983-4919-BC45-F367005B53B3}" destId="{3BB9B0D0-0DC0-46CF-A690-25EEE888718E}" srcOrd="2" destOrd="0" presId="urn:microsoft.com/office/officeart/2005/8/layout/cycle5"/>
    <dgm:cxn modelId="{CE2EB9D4-1076-42BB-A4AA-2515FB9DDED4}" type="presParOf" srcId="{9CFB82A5-D983-4919-BC45-F367005B53B3}" destId="{7FF39482-71E3-4553-8863-008F77BED601}" srcOrd="3" destOrd="0" presId="urn:microsoft.com/office/officeart/2005/8/layout/cycle5"/>
    <dgm:cxn modelId="{6DD8867D-9B11-4F40-9070-5EE09D92807F}" type="presParOf" srcId="{9CFB82A5-D983-4919-BC45-F367005B53B3}" destId="{406304E2-DD26-43B0-A5E5-050C3A8E7AF9}" srcOrd="4" destOrd="0" presId="urn:microsoft.com/office/officeart/2005/8/layout/cycle5"/>
    <dgm:cxn modelId="{88D2AA77-5A21-455D-9C71-47DC81C2451E}" type="presParOf" srcId="{9CFB82A5-D983-4919-BC45-F367005B53B3}" destId="{30F605A4-803D-449A-9F01-E03CC6D547AB}" srcOrd="5" destOrd="0" presId="urn:microsoft.com/office/officeart/2005/8/layout/cycle5"/>
    <dgm:cxn modelId="{07494FBA-1284-4DF3-9BE3-1F1CADE3169F}" type="presParOf" srcId="{9CFB82A5-D983-4919-BC45-F367005B53B3}" destId="{E5477B8C-A2CE-482E-A655-34F72FD8EE38}" srcOrd="6" destOrd="0" presId="urn:microsoft.com/office/officeart/2005/8/layout/cycle5"/>
    <dgm:cxn modelId="{E57F5CE4-880F-4D8E-8D1B-65C285CC0E9A}" type="presParOf" srcId="{9CFB82A5-D983-4919-BC45-F367005B53B3}" destId="{75E8AAF1-12F0-41DD-8B08-143B2C84757D}" srcOrd="7" destOrd="0" presId="urn:microsoft.com/office/officeart/2005/8/layout/cycle5"/>
    <dgm:cxn modelId="{27610A46-2DEC-4959-BFD3-9FD4F8612023}" type="presParOf" srcId="{9CFB82A5-D983-4919-BC45-F367005B53B3}" destId="{C923B90F-535C-4A97-9494-3953FD3257E0}" srcOrd="8" destOrd="0" presId="urn:microsoft.com/office/officeart/2005/8/layout/cycle5"/>
    <dgm:cxn modelId="{BB1E03CB-34B0-4146-A53D-57C6919DD974}" type="presParOf" srcId="{9CFB82A5-D983-4919-BC45-F367005B53B3}" destId="{D42730CE-EFEF-4152-990D-4EFBE71AA87C}" srcOrd="9" destOrd="0" presId="urn:microsoft.com/office/officeart/2005/8/layout/cycle5"/>
    <dgm:cxn modelId="{91B1871B-F57B-49E5-803C-AE78C2F78F7B}" type="presParOf" srcId="{9CFB82A5-D983-4919-BC45-F367005B53B3}" destId="{EF019EAB-F5C0-4053-84B7-6E10DE9119A7}" srcOrd="10" destOrd="0" presId="urn:microsoft.com/office/officeart/2005/8/layout/cycle5"/>
    <dgm:cxn modelId="{A527C140-0960-4B7E-988D-E9868333C81F}" type="presParOf" srcId="{9CFB82A5-D983-4919-BC45-F367005B53B3}" destId="{878A5FE0-D019-4EF3-9F34-B9024777FE48}" srcOrd="11" destOrd="0" presId="urn:microsoft.com/office/officeart/2005/8/layout/cycle5"/>
    <dgm:cxn modelId="{24C0190D-2CFC-40D7-B48B-4FE2C46701C5}" type="presParOf" srcId="{9CFB82A5-D983-4919-BC45-F367005B53B3}" destId="{FBB3AC6A-FF27-4FFE-A4B6-8A45736060C8}" srcOrd="12" destOrd="0" presId="urn:microsoft.com/office/officeart/2005/8/layout/cycle5"/>
    <dgm:cxn modelId="{4FD25AE1-316C-4058-9F8A-EFA41306AD74}" type="presParOf" srcId="{9CFB82A5-D983-4919-BC45-F367005B53B3}" destId="{8BC255B4-1BD3-417E-AA02-2E33385E0C10}" srcOrd="13" destOrd="0" presId="urn:microsoft.com/office/officeart/2005/8/layout/cycle5"/>
    <dgm:cxn modelId="{98485D91-E6E0-44E2-BEF4-9A35373B1CD6}" type="presParOf" srcId="{9CFB82A5-D983-4919-BC45-F367005B53B3}" destId="{AF2A75D4-E07C-413F-A65C-D482DB59F5A4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07B8C9-A128-47F3-9F64-6F5962437383}" type="doc">
      <dgm:prSet loTypeId="urn:microsoft.com/office/officeart/2005/8/layout/hList3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s-MX"/>
        </a:p>
      </dgm:t>
    </dgm:pt>
    <dgm:pt modelId="{2AA74E2D-B795-4C2F-B281-37F1A7353E92}">
      <dgm:prSet phldrT="[Texto]"/>
      <dgm:spPr/>
      <dgm:t>
        <a:bodyPr/>
        <a:lstStyle/>
        <a:p>
          <a:r>
            <a:rPr lang="es-MX" dirty="0" smtClean="0"/>
            <a:t>Principios básicos</a:t>
          </a:r>
          <a:endParaRPr lang="es-MX" dirty="0"/>
        </a:p>
      </dgm:t>
    </dgm:pt>
    <dgm:pt modelId="{DF35162E-BDBA-4FAA-B685-2AB23E7BD9CA}" type="parTrans" cxnId="{43140755-0C2F-4329-B58A-CB9F1D6BADF7}">
      <dgm:prSet/>
      <dgm:spPr/>
      <dgm:t>
        <a:bodyPr/>
        <a:lstStyle/>
        <a:p>
          <a:endParaRPr lang="es-MX"/>
        </a:p>
      </dgm:t>
    </dgm:pt>
    <dgm:pt modelId="{CBDBFE12-09D9-4FF8-B3B5-530751737BCF}" type="sibTrans" cxnId="{43140755-0C2F-4329-B58A-CB9F1D6BADF7}">
      <dgm:prSet/>
      <dgm:spPr/>
      <dgm:t>
        <a:bodyPr/>
        <a:lstStyle/>
        <a:p>
          <a:endParaRPr lang="es-MX"/>
        </a:p>
      </dgm:t>
    </dgm:pt>
    <dgm:pt modelId="{97BD522F-3389-4667-BE0A-7CDD56D0A3DB}">
      <dgm:prSet phldrT="[Texto]"/>
      <dgm:spPr/>
      <dgm:t>
        <a:bodyPr/>
        <a:lstStyle/>
        <a:p>
          <a:r>
            <a:rPr lang="es-MX" dirty="0" smtClean="0"/>
            <a:t>Presentación de una situación problema o problema abierto.</a:t>
          </a:r>
          <a:endParaRPr lang="es-MX" dirty="0"/>
        </a:p>
      </dgm:t>
    </dgm:pt>
    <dgm:pt modelId="{3069791B-EB6C-43B6-9795-1F8136DEAC9B}" type="parTrans" cxnId="{560CCF74-7B79-471C-8561-C4B70F81DF85}">
      <dgm:prSet/>
      <dgm:spPr/>
      <dgm:t>
        <a:bodyPr/>
        <a:lstStyle/>
        <a:p>
          <a:endParaRPr lang="es-MX"/>
        </a:p>
      </dgm:t>
    </dgm:pt>
    <dgm:pt modelId="{68A7C75D-19DF-40EF-A9C8-8D15B968C2AF}" type="sibTrans" cxnId="{560CCF74-7B79-471C-8561-C4B70F81DF85}">
      <dgm:prSet/>
      <dgm:spPr/>
      <dgm:t>
        <a:bodyPr/>
        <a:lstStyle/>
        <a:p>
          <a:endParaRPr lang="es-MX"/>
        </a:p>
      </dgm:t>
    </dgm:pt>
    <dgm:pt modelId="{B5E0789A-400E-4870-865C-FD4674D00745}">
      <dgm:prSet phldrT="[Texto]"/>
      <dgm:spPr/>
      <dgm:t>
        <a:bodyPr/>
        <a:lstStyle/>
        <a:p>
          <a:r>
            <a:rPr lang="es-MX" dirty="0" smtClean="0"/>
            <a:t>Los estudiantes como solucionadores del problema.</a:t>
          </a:r>
          <a:endParaRPr lang="es-MX" dirty="0"/>
        </a:p>
      </dgm:t>
    </dgm:pt>
    <dgm:pt modelId="{D8BC4B80-E57D-48B9-864E-13E1666985C5}" type="parTrans" cxnId="{3F28B787-AD20-4696-BC56-A588D4CABAB7}">
      <dgm:prSet/>
      <dgm:spPr/>
      <dgm:t>
        <a:bodyPr/>
        <a:lstStyle/>
        <a:p>
          <a:endParaRPr lang="es-MX"/>
        </a:p>
      </dgm:t>
    </dgm:pt>
    <dgm:pt modelId="{A31132F6-22E5-49ED-8695-47952C3E5DAF}" type="sibTrans" cxnId="{3F28B787-AD20-4696-BC56-A588D4CABAB7}">
      <dgm:prSet/>
      <dgm:spPr/>
      <dgm:t>
        <a:bodyPr/>
        <a:lstStyle/>
        <a:p>
          <a:endParaRPr lang="es-MX"/>
        </a:p>
      </dgm:t>
    </dgm:pt>
    <dgm:pt modelId="{965A402F-5AB9-4E79-AE88-BA2F49412A53}">
      <dgm:prSet phldrT="[Texto]"/>
      <dgm:spPr/>
      <dgm:t>
        <a:bodyPr/>
        <a:lstStyle/>
        <a:p>
          <a:r>
            <a:rPr lang="es-MX" dirty="0" smtClean="0"/>
            <a:t>Vincular el contenido académico con situaciones de la vida real, simuladas y auténticas.</a:t>
          </a:r>
          <a:endParaRPr lang="es-MX" dirty="0"/>
        </a:p>
      </dgm:t>
    </dgm:pt>
    <dgm:pt modelId="{E113455F-4AD3-4A99-A25E-9A3C5C0E2445}" type="parTrans" cxnId="{FBAD563E-F154-4FC9-9C10-EE50A5DA7553}">
      <dgm:prSet/>
      <dgm:spPr/>
      <dgm:t>
        <a:bodyPr/>
        <a:lstStyle/>
        <a:p>
          <a:endParaRPr lang="es-MX"/>
        </a:p>
      </dgm:t>
    </dgm:pt>
    <dgm:pt modelId="{36BE0E54-4F80-410A-A1FD-67BA55A375FA}" type="sibTrans" cxnId="{FBAD563E-F154-4FC9-9C10-EE50A5DA7553}">
      <dgm:prSet/>
      <dgm:spPr/>
      <dgm:t>
        <a:bodyPr/>
        <a:lstStyle/>
        <a:p>
          <a:endParaRPr lang="es-MX"/>
        </a:p>
      </dgm:t>
    </dgm:pt>
    <dgm:pt modelId="{A1684634-E136-4C73-9EC6-AC3595F4B71E}">
      <dgm:prSet phldrT="[Texto]"/>
      <dgm:spPr/>
      <dgm:t>
        <a:bodyPr/>
        <a:lstStyle/>
        <a:p>
          <a:r>
            <a:rPr lang="es-MX" dirty="0" smtClean="0"/>
            <a:t>Permanencia de la evaluación auténtica.</a:t>
          </a:r>
          <a:endParaRPr lang="es-MX" dirty="0"/>
        </a:p>
      </dgm:t>
    </dgm:pt>
    <dgm:pt modelId="{D4F86CB1-E37A-4D67-A9BF-CF58630B5A06}" type="parTrans" cxnId="{A1E1BBF5-387A-4A7E-AAC0-46F9394BEDC8}">
      <dgm:prSet/>
      <dgm:spPr/>
    </dgm:pt>
    <dgm:pt modelId="{0087C0ED-3E10-477B-A918-4EDBF08426C7}" type="sibTrans" cxnId="{A1E1BBF5-387A-4A7E-AAC0-46F9394BEDC8}">
      <dgm:prSet/>
      <dgm:spPr/>
    </dgm:pt>
    <dgm:pt modelId="{9A535744-3170-4DD0-B19B-238B99A7DE7D}" type="pres">
      <dgm:prSet presAssocID="{7007B8C9-A128-47F3-9F64-6F596243738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D3ADDB9-0AC7-4BE3-8A24-5376D0C66D98}" type="pres">
      <dgm:prSet presAssocID="{2AA74E2D-B795-4C2F-B281-37F1A7353E92}" presName="roof" presStyleLbl="dkBgShp" presStyleIdx="0" presStyleCnt="2"/>
      <dgm:spPr/>
      <dgm:t>
        <a:bodyPr/>
        <a:lstStyle/>
        <a:p>
          <a:endParaRPr lang="es-MX"/>
        </a:p>
      </dgm:t>
    </dgm:pt>
    <dgm:pt modelId="{0F9FE3B6-476E-4776-A4A8-14063DAC3D0B}" type="pres">
      <dgm:prSet presAssocID="{2AA74E2D-B795-4C2F-B281-37F1A7353E92}" presName="pillars" presStyleCnt="0"/>
      <dgm:spPr/>
    </dgm:pt>
    <dgm:pt modelId="{24FB8AD8-690F-4A17-8EA7-3DEE41ED2DDE}" type="pres">
      <dgm:prSet presAssocID="{2AA74E2D-B795-4C2F-B281-37F1A7353E92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D845B0E-702A-42FB-B4B6-FC9FBC6ADDF6}" type="pres">
      <dgm:prSet presAssocID="{B5E0789A-400E-4870-865C-FD4674D00745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CD1942-1486-4189-BFFA-EE5C3C9237D2}" type="pres">
      <dgm:prSet presAssocID="{965A402F-5AB9-4E79-AE88-BA2F49412A53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EDBEF3-B235-42B7-8D91-191562FE46C6}" type="pres">
      <dgm:prSet presAssocID="{A1684634-E136-4C73-9EC6-AC3595F4B71E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1B4FCA-86C0-44FD-AAC8-614FECD9AC28}" type="pres">
      <dgm:prSet presAssocID="{2AA74E2D-B795-4C2F-B281-37F1A7353E92}" presName="base" presStyleLbl="dkBgShp" presStyleIdx="1" presStyleCnt="2"/>
      <dgm:spPr/>
    </dgm:pt>
  </dgm:ptLst>
  <dgm:cxnLst>
    <dgm:cxn modelId="{43140755-0C2F-4329-B58A-CB9F1D6BADF7}" srcId="{7007B8C9-A128-47F3-9F64-6F5962437383}" destId="{2AA74E2D-B795-4C2F-B281-37F1A7353E92}" srcOrd="0" destOrd="0" parTransId="{DF35162E-BDBA-4FAA-B685-2AB23E7BD9CA}" sibTransId="{CBDBFE12-09D9-4FF8-B3B5-530751737BCF}"/>
    <dgm:cxn modelId="{560CCF74-7B79-471C-8561-C4B70F81DF85}" srcId="{2AA74E2D-B795-4C2F-B281-37F1A7353E92}" destId="{97BD522F-3389-4667-BE0A-7CDD56D0A3DB}" srcOrd="0" destOrd="0" parTransId="{3069791B-EB6C-43B6-9795-1F8136DEAC9B}" sibTransId="{68A7C75D-19DF-40EF-A9C8-8D15B968C2AF}"/>
    <dgm:cxn modelId="{82A24958-7A81-41E6-92D6-6DB614005419}" type="presOf" srcId="{B5E0789A-400E-4870-865C-FD4674D00745}" destId="{1D845B0E-702A-42FB-B4B6-FC9FBC6ADDF6}" srcOrd="0" destOrd="0" presId="urn:microsoft.com/office/officeart/2005/8/layout/hList3"/>
    <dgm:cxn modelId="{3F28B787-AD20-4696-BC56-A588D4CABAB7}" srcId="{2AA74E2D-B795-4C2F-B281-37F1A7353E92}" destId="{B5E0789A-400E-4870-865C-FD4674D00745}" srcOrd="1" destOrd="0" parTransId="{D8BC4B80-E57D-48B9-864E-13E1666985C5}" sibTransId="{A31132F6-22E5-49ED-8695-47952C3E5DAF}"/>
    <dgm:cxn modelId="{4D2B4F71-DC0C-432E-9261-1313493596E1}" type="presOf" srcId="{965A402F-5AB9-4E79-AE88-BA2F49412A53}" destId="{11CD1942-1486-4189-BFFA-EE5C3C9237D2}" srcOrd="0" destOrd="0" presId="urn:microsoft.com/office/officeart/2005/8/layout/hList3"/>
    <dgm:cxn modelId="{73EB4817-F2CA-40B0-9F9F-2F62750A8441}" type="presOf" srcId="{2AA74E2D-B795-4C2F-B281-37F1A7353E92}" destId="{1D3ADDB9-0AC7-4BE3-8A24-5376D0C66D98}" srcOrd="0" destOrd="0" presId="urn:microsoft.com/office/officeart/2005/8/layout/hList3"/>
    <dgm:cxn modelId="{F215CBDF-5CFB-43CD-9E74-24E9FB4D03F3}" type="presOf" srcId="{A1684634-E136-4C73-9EC6-AC3595F4B71E}" destId="{0DEDBEF3-B235-42B7-8D91-191562FE46C6}" srcOrd="0" destOrd="0" presId="urn:microsoft.com/office/officeart/2005/8/layout/hList3"/>
    <dgm:cxn modelId="{DDE97F31-C90E-46B2-88EC-888EE57D1923}" type="presOf" srcId="{7007B8C9-A128-47F3-9F64-6F5962437383}" destId="{9A535744-3170-4DD0-B19B-238B99A7DE7D}" srcOrd="0" destOrd="0" presId="urn:microsoft.com/office/officeart/2005/8/layout/hList3"/>
    <dgm:cxn modelId="{FBAD563E-F154-4FC9-9C10-EE50A5DA7553}" srcId="{2AA74E2D-B795-4C2F-B281-37F1A7353E92}" destId="{965A402F-5AB9-4E79-AE88-BA2F49412A53}" srcOrd="2" destOrd="0" parTransId="{E113455F-4AD3-4A99-A25E-9A3C5C0E2445}" sibTransId="{36BE0E54-4F80-410A-A1FD-67BA55A375FA}"/>
    <dgm:cxn modelId="{55CECEB2-290B-4561-83C6-9C05B282BCE0}" type="presOf" srcId="{97BD522F-3389-4667-BE0A-7CDD56D0A3DB}" destId="{24FB8AD8-690F-4A17-8EA7-3DEE41ED2DDE}" srcOrd="0" destOrd="0" presId="urn:microsoft.com/office/officeart/2005/8/layout/hList3"/>
    <dgm:cxn modelId="{A1E1BBF5-387A-4A7E-AAC0-46F9394BEDC8}" srcId="{2AA74E2D-B795-4C2F-B281-37F1A7353E92}" destId="{A1684634-E136-4C73-9EC6-AC3595F4B71E}" srcOrd="3" destOrd="0" parTransId="{D4F86CB1-E37A-4D67-A9BF-CF58630B5A06}" sibTransId="{0087C0ED-3E10-477B-A918-4EDBF08426C7}"/>
    <dgm:cxn modelId="{69B251C2-8737-47AA-87C3-899E34C53CEB}" type="presParOf" srcId="{9A535744-3170-4DD0-B19B-238B99A7DE7D}" destId="{1D3ADDB9-0AC7-4BE3-8A24-5376D0C66D98}" srcOrd="0" destOrd="0" presId="urn:microsoft.com/office/officeart/2005/8/layout/hList3"/>
    <dgm:cxn modelId="{413A3DF0-EF60-4318-B055-AC48BFC09B36}" type="presParOf" srcId="{9A535744-3170-4DD0-B19B-238B99A7DE7D}" destId="{0F9FE3B6-476E-4776-A4A8-14063DAC3D0B}" srcOrd="1" destOrd="0" presId="urn:microsoft.com/office/officeart/2005/8/layout/hList3"/>
    <dgm:cxn modelId="{17BB2F3D-6418-49E2-BDE8-F4A399374CBB}" type="presParOf" srcId="{0F9FE3B6-476E-4776-A4A8-14063DAC3D0B}" destId="{24FB8AD8-690F-4A17-8EA7-3DEE41ED2DDE}" srcOrd="0" destOrd="0" presId="urn:microsoft.com/office/officeart/2005/8/layout/hList3"/>
    <dgm:cxn modelId="{893CF55D-8872-45FB-8F01-7894855E9755}" type="presParOf" srcId="{0F9FE3B6-476E-4776-A4A8-14063DAC3D0B}" destId="{1D845B0E-702A-42FB-B4B6-FC9FBC6ADDF6}" srcOrd="1" destOrd="0" presId="urn:microsoft.com/office/officeart/2005/8/layout/hList3"/>
    <dgm:cxn modelId="{AEFF2777-1D98-48E3-86C1-AAE117AFC69E}" type="presParOf" srcId="{0F9FE3B6-476E-4776-A4A8-14063DAC3D0B}" destId="{11CD1942-1486-4189-BFFA-EE5C3C9237D2}" srcOrd="2" destOrd="0" presId="urn:microsoft.com/office/officeart/2005/8/layout/hList3"/>
    <dgm:cxn modelId="{72203222-7960-416A-8FD7-556D1B5364E9}" type="presParOf" srcId="{0F9FE3B6-476E-4776-A4A8-14063DAC3D0B}" destId="{0DEDBEF3-B235-42B7-8D91-191562FE46C6}" srcOrd="3" destOrd="0" presId="urn:microsoft.com/office/officeart/2005/8/layout/hList3"/>
    <dgm:cxn modelId="{CB0349ED-D570-4907-9AAA-5CCFF1A01458}" type="presParOf" srcId="{9A535744-3170-4DD0-B19B-238B99A7DE7D}" destId="{801B4FCA-86C0-44FD-AAC8-614FECD9AC2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6A0B1-F204-4464-A5C2-80BD59332761}">
      <dsp:nvSpPr>
        <dsp:cNvPr id="0" name=""/>
        <dsp:cNvSpPr/>
      </dsp:nvSpPr>
      <dsp:spPr>
        <a:xfrm>
          <a:off x="1753645" y="539199"/>
          <a:ext cx="4850955" cy="4850955"/>
        </a:xfrm>
        <a:prstGeom prst="blockArc">
          <a:avLst>
            <a:gd name="adj1" fmla="val 13500000"/>
            <a:gd name="adj2" fmla="val 16200000"/>
            <a:gd name="adj3" fmla="val 34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622F27-141A-4970-81A6-937F144C769A}">
      <dsp:nvSpPr>
        <dsp:cNvPr id="0" name=""/>
        <dsp:cNvSpPr/>
      </dsp:nvSpPr>
      <dsp:spPr>
        <a:xfrm>
          <a:off x="1753645" y="539199"/>
          <a:ext cx="4850955" cy="4850955"/>
        </a:xfrm>
        <a:prstGeom prst="blockArc">
          <a:avLst>
            <a:gd name="adj1" fmla="val 10800000"/>
            <a:gd name="adj2" fmla="val 13500000"/>
            <a:gd name="adj3" fmla="val 34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1BD5F1-92C9-4D16-94F0-E77CAD512B3A}">
      <dsp:nvSpPr>
        <dsp:cNvPr id="0" name=""/>
        <dsp:cNvSpPr/>
      </dsp:nvSpPr>
      <dsp:spPr>
        <a:xfrm>
          <a:off x="1753645" y="539199"/>
          <a:ext cx="4850955" cy="4850955"/>
        </a:xfrm>
        <a:prstGeom prst="blockArc">
          <a:avLst>
            <a:gd name="adj1" fmla="val 8100000"/>
            <a:gd name="adj2" fmla="val 10800000"/>
            <a:gd name="adj3" fmla="val 34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FCDEAE-6EC5-497A-98F2-0B9A5809898E}">
      <dsp:nvSpPr>
        <dsp:cNvPr id="0" name=""/>
        <dsp:cNvSpPr/>
      </dsp:nvSpPr>
      <dsp:spPr>
        <a:xfrm>
          <a:off x="1753645" y="539199"/>
          <a:ext cx="4850955" cy="4850955"/>
        </a:xfrm>
        <a:prstGeom prst="blockArc">
          <a:avLst>
            <a:gd name="adj1" fmla="val 5400000"/>
            <a:gd name="adj2" fmla="val 8100000"/>
            <a:gd name="adj3" fmla="val 34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5F02FF-5963-42F1-890F-A2C2DD524699}">
      <dsp:nvSpPr>
        <dsp:cNvPr id="0" name=""/>
        <dsp:cNvSpPr/>
      </dsp:nvSpPr>
      <dsp:spPr>
        <a:xfrm>
          <a:off x="1753645" y="539199"/>
          <a:ext cx="4850955" cy="4850955"/>
        </a:xfrm>
        <a:prstGeom prst="blockArc">
          <a:avLst>
            <a:gd name="adj1" fmla="val 2700000"/>
            <a:gd name="adj2" fmla="val 5400000"/>
            <a:gd name="adj3" fmla="val 34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DF30A4-8385-4928-9543-D0B774126CA2}">
      <dsp:nvSpPr>
        <dsp:cNvPr id="0" name=""/>
        <dsp:cNvSpPr/>
      </dsp:nvSpPr>
      <dsp:spPr>
        <a:xfrm>
          <a:off x="1753645" y="539199"/>
          <a:ext cx="4850955" cy="4850955"/>
        </a:xfrm>
        <a:prstGeom prst="blockArc">
          <a:avLst>
            <a:gd name="adj1" fmla="val 0"/>
            <a:gd name="adj2" fmla="val 2700000"/>
            <a:gd name="adj3" fmla="val 34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20EAA0-7C75-4F1B-A9F2-CD9DEBBCDA1A}">
      <dsp:nvSpPr>
        <dsp:cNvPr id="0" name=""/>
        <dsp:cNvSpPr/>
      </dsp:nvSpPr>
      <dsp:spPr>
        <a:xfrm>
          <a:off x="1753645" y="539199"/>
          <a:ext cx="4850955" cy="4850955"/>
        </a:xfrm>
        <a:prstGeom prst="blockArc">
          <a:avLst>
            <a:gd name="adj1" fmla="val 18900000"/>
            <a:gd name="adj2" fmla="val 0"/>
            <a:gd name="adj3" fmla="val 34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62AB81-0521-4D3F-ACE9-79BECFC404BF}">
      <dsp:nvSpPr>
        <dsp:cNvPr id="0" name=""/>
        <dsp:cNvSpPr/>
      </dsp:nvSpPr>
      <dsp:spPr>
        <a:xfrm>
          <a:off x="1753645" y="539199"/>
          <a:ext cx="4850955" cy="4850955"/>
        </a:xfrm>
        <a:prstGeom prst="blockArc">
          <a:avLst>
            <a:gd name="adj1" fmla="val 16200000"/>
            <a:gd name="adj2" fmla="val 18900000"/>
            <a:gd name="adj3" fmla="val 34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5E0728-89CD-4AC3-970B-3538531BC547}">
      <dsp:nvSpPr>
        <dsp:cNvPr id="0" name=""/>
        <dsp:cNvSpPr/>
      </dsp:nvSpPr>
      <dsp:spPr>
        <a:xfrm>
          <a:off x="3352685" y="2138239"/>
          <a:ext cx="1652875" cy="16528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500" kern="1200" dirty="0" smtClean="0"/>
            <a:t>MÉTODO DE APRENDIZAJE-ENSEÑANZA</a:t>
          </a:r>
          <a:endParaRPr lang="es-MX" sz="1500" kern="1200" dirty="0"/>
        </a:p>
      </dsp:txBody>
      <dsp:txXfrm>
        <a:off x="3594743" y="2380297"/>
        <a:ext cx="1168759" cy="1168759"/>
      </dsp:txXfrm>
    </dsp:sp>
    <dsp:sp modelId="{211E8FC3-47AF-4F61-9460-7E8B7942C478}">
      <dsp:nvSpPr>
        <dsp:cNvPr id="0" name=""/>
        <dsp:cNvSpPr/>
      </dsp:nvSpPr>
      <dsp:spPr>
        <a:xfrm>
          <a:off x="3600616" y="2345"/>
          <a:ext cx="1157013" cy="1157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ENFOQUE DE PROYECTOS</a:t>
          </a:r>
          <a:endParaRPr lang="es-MX" sz="900" kern="1200" dirty="0"/>
        </a:p>
      </dsp:txBody>
      <dsp:txXfrm>
        <a:off x="3770057" y="171786"/>
        <a:ext cx="818131" cy="818131"/>
      </dsp:txXfrm>
    </dsp:sp>
    <dsp:sp modelId="{D8F3EA36-5139-4C2E-A213-3B520210672C}">
      <dsp:nvSpPr>
        <dsp:cNvPr id="0" name=""/>
        <dsp:cNvSpPr/>
      </dsp:nvSpPr>
      <dsp:spPr>
        <a:xfrm>
          <a:off x="5286235" y="700551"/>
          <a:ext cx="1157013" cy="1157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APRENDIZAJE BASADO EN PROBLEMAS (ABP)</a:t>
          </a:r>
          <a:endParaRPr lang="es-MX" sz="900" kern="1200" dirty="0"/>
        </a:p>
      </dsp:txBody>
      <dsp:txXfrm>
        <a:off x="5455676" y="869992"/>
        <a:ext cx="818131" cy="818131"/>
      </dsp:txXfrm>
    </dsp:sp>
    <dsp:sp modelId="{B8BE1271-75C5-4FA1-8FED-1DF8C8748B24}">
      <dsp:nvSpPr>
        <dsp:cNvPr id="0" name=""/>
        <dsp:cNvSpPr/>
      </dsp:nvSpPr>
      <dsp:spPr>
        <a:xfrm>
          <a:off x="5984441" y="2386170"/>
          <a:ext cx="1157013" cy="1157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ENFOQUE APRENDER SIRVIENDO A LA COMUNIDAD </a:t>
          </a:r>
          <a:endParaRPr lang="es-MX" sz="900" kern="1200" dirty="0"/>
        </a:p>
      </dsp:txBody>
      <dsp:txXfrm>
        <a:off x="6153882" y="2555611"/>
        <a:ext cx="818131" cy="818131"/>
      </dsp:txXfrm>
    </dsp:sp>
    <dsp:sp modelId="{61BA0FF8-B46D-4CDA-B54C-9FAB9277B113}">
      <dsp:nvSpPr>
        <dsp:cNvPr id="0" name=""/>
        <dsp:cNvSpPr/>
      </dsp:nvSpPr>
      <dsp:spPr>
        <a:xfrm>
          <a:off x="5286235" y="4071789"/>
          <a:ext cx="1157013" cy="1157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APRENDIZAJE COOPERATIVO</a:t>
          </a:r>
          <a:endParaRPr lang="es-MX" sz="900" kern="1200" dirty="0"/>
        </a:p>
      </dsp:txBody>
      <dsp:txXfrm>
        <a:off x="5455676" y="4241230"/>
        <a:ext cx="818131" cy="818131"/>
      </dsp:txXfrm>
    </dsp:sp>
    <dsp:sp modelId="{923714A4-88A9-48D9-BFA1-E85372BDBD09}">
      <dsp:nvSpPr>
        <dsp:cNvPr id="0" name=""/>
        <dsp:cNvSpPr/>
      </dsp:nvSpPr>
      <dsp:spPr>
        <a:xfrm>
          <a:off x="3600616" y="4769995"/>
          <a:ext cx="1157013" cy="1157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SIMULACIONES SITUADAS</a:t>
          </a:r>
          <a:endParaRPr lang="es-MX" sz="900" kern="1200" dirty="0"/>
        </a:p>
      </dsp:txBody>
      <dsp:txXfrm>
        <a:off x="3770057" y="4939436"/>
        <a:ext cx="818131" cy="818131"/>
      </dsp:txXfrm>
    </dsp:sp>
    <dsp:sp modelId="{9736899C-6134-47C7-BF95-189121DB4681}">
      <dsp:nvSpPr>
        <dsp:cNvPr id="0" name=""/>
        <dsp:cNvSpPr/>
      </dsp:nvSpPr>
      <dsp:spPr>
        <a:xfrm>
          <a:off x="1914997" y="4071789"/>
          <a:ext cx="1157013" cy="1157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PARTICIPACIÓN TUTELADA EN INVESTIGACIÓN</a:t>
          </a:r>
          <a:endParaRPr lang="es-MX" sz="900" kern="1200" dirty="0"/>
        </a:p>
      </dsp:txBody>
      <dsp:txXfrm>
        <a:off x="2084438" y="4241230"/>
        <a:ext cx="818131" cy="818131"/>
      </dsp:txXfrm>
    </dsp:sp>
    <dsp:sp modelId="{0EAB8B8C-1B43-4CE2-B4BB-A2D77F90935E}">
      <dsp:nvSpPr>
        <dsp:cNvPr id="0" name=""/>
        <dsp:cNvSpPr/>
      </dsp:nvSpPr>
      <dsp:spPr>
        <a:xfrm>
          <a:off x="1216791" y="2386170"/>
          <a:ext cx="1157013" cy="1157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FORMACIÓN A TRAVÉS DE LA PRÁCTICA IN SITU</a:t>
          </a:r>
          <a:endParaRPr lang="es-MX" sz="900" kern="1200" dirty="0"/>
        </a:p>
      </dsp:txBody>
      <dsp:txXfrm>
        <a:off x="1386232" y="2555611"/>
        <a:ext cx="818131" cy="818131"/>
      </dsp:txXfrm>
    </dsp:sp>
    <dsp:sp modelId="{8EE45A8A-A4C3-4ACD-A5CC-B836177D98C3}">
      <dsp:nvSpPr>
        <dsp:cNvPr id="0" name=""/>
        <dsp:cNvSpPr/>
      </dsp:nvSpPr>
      <dsp:spPr>
        <a:xfrm>
          <a:off x="1914997" y="700551"/>
          <a:ext cx="1157013" cy="115701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900" kern="1200" dirty="0" smtClean="0"/>
            <a:t>ANÁLISIS DE CASOS</a:t>
          </a:r>
          <a:endParaRPr lang="es-MX" sz="900" kern="1200" dirty="0"/>
        </a:p>
      </dsp:txBody>
      <dsp:txXfrm>
        <a:off x="2084438" y="869992"/>
        <a:ext cx="818131" cy="8181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957DA-98DB-4F1C-911D-DE9661732AA0}">
      <dsp:nvSpPr>
        <dsp:cNvPr id="0" name=""/>
        <dsp:cNvSpPr/>
      </dsp:nvSpPr>
      <dsp:spPr>
        <a:xfrm rot="5400000">
          <a:off x="-609599" y="609599"/>
          <a:ext cx="4064000" cy="2844800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Consideraciones para la vida del proyecto.</a:t>
          </a:r>
          <a:endParaRPr lang="es-MX" sz="2800" kern="1200" dirty="0"/>
        </a:p>
      </dsp:txBody>
      <dsp:txXfrm rot="-5400000">
        <a:off x="1" y="1422399"/>
        <a:ext cx="2844800" cy="1219200"/>
      </dsp:txXfrm>
    </dsp:sp>
    <dsp:sp modelId="{4259176C-D706-4518-9DDC-C54F53401666}">
      <dsp:nvSpPr>
        <dsp:cNvPr id="0" name=""/>
        <dsp:cNvSpPr/>
      </dsp:nvSpPr>
      <dsp:spPr>
        <a:xfrm rot="5400000">
          <a:off x="3661583" y="-816783"/>
          <a:ext cx="2641599" cy="4275166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/>
            <a:t>Análisis de necesidades.</a:t>
          </a:r>
          <a:endParaRPr lang="es-MX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/>
            <a:t>Estudios de viabilidad.</a:t>
          </a:r>
          <a:endParaRPr lang="es-MX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/>
            <a:t>Diseño de las soluciones técnicas.</a:t>
          </a:r>
          <a:endParaRPr lang="es-MX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/>
            <a:t>Propiedades finales del producto.</a:t>
          </a:r>
          <a:endParaRPr lang="es-MX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/>
            <a:t>Definición del proceso de manufactura del producto.</a:t>
          </a:r>
          <a:endParaRPr lang="es-MX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/>
            <a:t>Aprobación del producto en términos de normalización.</a:t>
          </a:r>
          <a:endParaRPr lang="es-MX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/>
            <a:t>Producción y elaboración del producto.</a:t>
          </a:r>
          <a:endParaRPr lang="es-MX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/>
            <a:t>Distribución del producto.</a:t>
          </a:r>
          <a:endParaRPr lang="es-MX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/>
            <a:t>Uso y operación del producto.</a:t>
          </a:r>
          <a:endParaRPr lang="es-MX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300" kern="1200" dirty="0" smtClean="0"/>
            <a:t>Vida útil del producto.</a:t>
          </a:r>
          <a:endParaRPr lang="es-MX" sz="1300" kern="1200" dirty="0"/>
        </a:p>
      </dsp:txBody>
      <dsp:txXfrm rot="-5400000">
        <a:off x="2844800" y="128952"/>
        <a:ext cx="4146214" cy="23836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EC63E-13E1-44FB-8D4E-54EC8D6E2D81}" type="datetimeFigureOut">
              <a:rPr lang="es-MX" smtClean="0"/>
              <a:pPr/>
              <a:t>11/06/2013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B2D2D-AD86-4E7F-B4B0-F462C78594B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3390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02D64-B3AC-4F4A-B668-59EDE711C40A}" type="datetimeFigureOut">
              <a:rPr lang="es-MX" smtClean="0"/>
              <a:pPr/>
              <a:t>11/06/2013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9209A-C047-4821-84B8-A255FE04DBA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98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2D2-57BE-4886-AA6B-22EC1E3F875F}" type="datetimeFigureOut">
              <a:rPr lang="es-MX" smtClean="0"/>
              <a:pPr/>
              <a:t>11/06/2013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026D-0AD3-4F86-B249-82DAA23AB04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2D2-57BE-4886-AA6B-22EC1E3F875F}" type="datetimeFigureOut">
              <a:rPr lang="es-MX" smtClean="0"/>
              <a:pPr/>
              <a:t>11/06/2013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026D-0AD3-4F86-B249-82DAA23AB04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2D2-57BE-4886-AA6B-22EC1E3F875F}" type="datetimeFigureOut">
              <a:rPr lang="es-MX" smtClean="0"/>
              <a:pPr/>
              <a:t>11/06/2013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026D-0AD3-4F86-B249-82DAA23AB04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2D2-57BE-4886-AA6B-22EC1E3F875F}" type="datetimeFigureOut">
              <a:rPr lang="es-MX" smtClean="0"/>
              <a:pPr/>
              <a:t>11/06/2013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026D-0AD3-4F86-B249-82DAA23AB04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2D2-57BE-4886-AA6B-22EC1E3F875F}" type="datetimeFigureOut">
              <a:rPr lang="es-MX" smtClean="0"/>
              <a:pPr/>
              <a:t>11/06/2013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026D-0AD3-4F86-B249-82DAA23AB04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2D2-57BE-4886-AA6B-22EC1E3F875F}" type="datetimeFigureOut">
              <a:rPr lang="es-MX" smtClean="0"/>
              <a:pPr/>
              <a:t>11/06/2013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026D-0AD3-4F86-B249-82DAA23AB04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2D2-57BE-4886-AA6B-22EC1E3F875F}" type="datetimeFigureOut">
              <a:rPr lang="es-MX" smtClean="0"/>
              <a:pPr/>
              <a:t>11/06/2013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026D-0AD3-4F86-B249-82DAA23AB04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2D2-57BE-4886-AA6B-22EC1E3F875F}" type="datetimeFigureOut">
              <a:rPr lang="es-MX" smtClean="0"/>
              <a:pPr/>
              <a:t>11/06/2013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026D-0AD3-4F86-B249-82DAA23AB04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2D2-57BE-4886-AA6B-22EC1E3F875F}" type="datetimeFigureOut">
              <a:rPr lang="es-MX" smtClean="0"/>
              <a:pPr/>
              <a:t>11/06/2013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026D-0AD3-4F86-B249-82DAA23AB04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2D2-57BE-4886-AA6B-22EC1E3F875F}" type="datetimeFigureOut">
              <a:rPr lang="es-MX" smtClean="0"/>
              <a:pPr/>
              <a:t>11/06/2013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026D-0AD3-4F86-B249-82DAA23AB04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A2D2-57BE-4886-AA6B-22EC1E3F875F}" type="datetimeFigureOut">
              <a:rPr lang="es-MX" smtClean="0"/>
              <a:pPr/>
              <a:t>11/06/2013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026D-0AD3-4F86-B249-82DAA23AB04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A2D2-57BE-4886-AA6B-22EC1E3F875F}" type="datetimeFigureOut">
              <a:rPr lang="es-MX" smtClean="0"/>
              <a:pPr/>
              <a:t>11/06/2013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B026D-0AD3-4F86-B249-82DAA23AB04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TIC.pptx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285860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MX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MODELO HUMANISTA INTEGRADOR BASADO EN COMPETENCIAS</a:t>
            </a:r>
            <a:br>
              <a:rPr lang="es-MX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s-MX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Universidad Autónoma de Tlaxcala</a:t>
            </a:r>
            <a:r>
              <a:rPr lang="es-MX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s-MX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s-MX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>
            <a:hlinkClick r:id="rId2" action="ppaction://hlinkpres?slideindex=2&amp;slidetitle=Diapositiva 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071810"/>
            <a:ext cx="2495563" cy="3177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MX" dirty="0" smtClean="0"/>
              <a:t>Aprendizaje basado en problemas </a:t>
            </a:r>
            <a:br>
              <a:rPr lang="es-MX" dirty="0" smtClean="0"/>
            </a:br>
            <a:r>
              <a:rPr lang="es-MX" dirty="0" smtClean="0"/>
              <a:t>(ABP):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Rectángulo redondeado"/>
          <p:cNvSpPr/>
          <p:nvPr/>
        </p:nvSpPr>
        <p:spPr>
          <a:xfrm>
            <a:off x="1500166" y="1500174"/>
            <a:ext cx="6429420" cy="385765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bg1"/>
                </a:solidFill>
              </a:rPr>
              <a:t>Es una experiencia pedagógica de tipo práctico organizada para investigar y resolver problemas vinculados al mundo real, la cual fomenta el aprendizaje activo y la integración del aprendizaje escolar con la vida real, por lo general desde una mirada multidisciplinar.</a:t>
            </a:r>
            <a:endParaRPr lang="es-MX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428992" y="3500438"/>
            <a:ext cx="2225738" cy="36933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s-MX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 los ESTUDIANTES</a:t>
            </a:r>
            <a:endParaRPr lang="es-MX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/>
              <a:t>Propósitos del ABP: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MX" dirty="0">
                <a:sym typeface="Webdings"/>
              </a:rPr>
              <a:t></a:t>
            </a:r>
            <a:r>
              <a:rPr lang="es-MX" dirty="0"/>
              <a:t> Hacer al joven corresponsable de su propio aprendizaje.</a:t>
            </a:r>
          </a:p>
          <a:p>
            <a:pPr>
              <a:buNone/>
            </a:pPr>
            <a:r>
              <a:rPr lang="es-MX" dirty="0"/>
              <a:t> </a:t>
            </a:r>
          </a:p>
          <a:p>
            <a:pPr>
              <a:buNone/>
            </a:pPr>
            <a:r>
              <a:rPr lang="es-MX" dirty="0">
                <a:sym typeface="Webdings"/>
              </a:rPr>
              <a:t></a:t>
            </a:r>
            <a:r>
              <a:rPr lang="es-MX" dirty="0"/>
              <a:t> Desarrollar una plataforma de conocimientos relevantes, caracterizados por </a:t>
            </a:r>
            <a:r>
              <a:rPr lang="es-MX" dirty="0" smtClean="0"/>
              <a:t>ser profundos </a:t>
            </a:r>
            <a:r>
              <a:rPr lang="es-MX" dirty="0"/>
              <a:t>y flexibles.</a:t>
            </a:r>
          </a:p>
          <a:p>
            <a:pPr>
              <a:buNone/>
            </a:pPr>
            <a:endParaRPr lang="es-MX" dirty="0"/>
          </a:p>
          <a:p>
            <a:pPr>
              <a:buNone/>
            </a:pPr>
            <a:r>
              <a:rPr lang="es-MX" dirty="0">
                <a:sym typeface="Webdings"/>
              </a:rPr>
              <a:t></a:t>
            </a:r>
            <a:r>
              <a:rPr lang="es-MX" dirty="0"/>
              <a:t> Promover habilidades para la evaluación crítica y la obtención de </a:t>
            </a:r>
            <a:r>
              <a:rPr lang="es-MX" dirty="0" smtClean="0"/>
              <a:t>nuevos  </a:t>
            </a:r>
            <a:r>
              <a:rPr lang="es-MX" dirty="0"/>
              <a:t>conocimientos con </a:t>
            </a:r>
            <a:r>
              <a:rPr lang="es-MX" dirty="0" smtClean="0"/>
              <a:t> el compromiso </a:t>
            </a:r>
            <a:r>
              <a:rPr lang="es-MX" dirty="0"/>
              <a:t>de aprendizaje de por vida.</a:t>
            </a:r>
          </a:p>
          <a:p>
            <a:pPr>
              <a:buNone/>
            </a:pPr>
            <a:r>
              <a:rPr lang="es-MX" dirty="0"/>
              <a:t> </a:t>
            </a:r>
          </a:p>
          <a:p>
            <a:pPr>
              <a:buNone/>
            </a:pPr>
            <a:r>
              <a:rPr lang="es-MX" dirty="0">
                <a:sym typeface="Webdings"/>
              </a:rPr>
              <a:t></a:t>
            </a:r>
            <a:r>
              <a:rPr lang="es-MX" dirty="0"/>
              <a:t> Desarrollar habilidades para las relaciones interpersonales.</a:t>
            </a:r>
          </a:p>
          <a:p>
            <a:pPr>
              <a:buNone/>
            </a:pPr>
            <a:r>
              <a:rPr lang="es-MX" dirty="0"/>
              <a:t> </a:t>
            </a:r>
          </a:p>
          <a:p>
            <a:pPr>
              <a:buNone/>
            </a:pPr>
            <a:r>
              <a:rPr lang="es-MX" dirty="0">
                <a:sym typeface="Webdings"/>
              </a:rPr>
              <a:t></a:t>
            </a:r>
            <a:r>
              <a:rPr lang="es-MX" dirty="0"/>
              <a:t> Hacer que el estudiante haga suyo el reto (problema) con entusiasmo e iniciativa.</a:t>
            </a:r>
          </a:p>
          <a:p>
            <a:pPr>
              <a:buNone/>
            </a:pPr>
            <a:r>
              <a:rPr lang="es-MX" dirty="0"/>
              <a:t> </a:t>
            </a:r>
          </a:p>
          <a:p>
            <a:pPr>
              <a:buNone/>
            </a:pPr>
            <a:r>
              <a:rPr lang="es-MX" dirty="0">
                <a:sym typeface="Webdings"/>
              </a:rPr>
              <a:t></a:t>
            </a:r>
            <a:r>
              <a:rPr lang="es-MX" dirty="0"/>
              <a:t> Promover en el alumno un razonamiento eficaz y creativo con base </a:t>
            </a:r>
            <a:r>
              <a:rPr lang="es-MX" dirty="0" smtClean="0"/>
              <a:t>en conocimientos </a:t>
            </a:r>
            <a:r>
              <a:rPr lang="es-MX" dirty="0"/>
              <a:t>integrados y flexibles.</a:t>
            </a:r>
          </a:p>
          <a:p>
            <a:pPr>
              <a:buNone/>
            </a:pPr>
            <a:r>
              <a:rPr lang="es-MX" dirty="0"/>
              <a:t> </a:t>
            </a:r>
          </a:p>
          <a:p>
            <a:pPr>
              <a:buFont typeface="Webdings"/>
              <a:buChar char="8"/>
            </a:pPr>
            <a:r>
              <a:rPr lang="es-MX" dirty="0" smtClean="0"/>
              <a:t>Orientar </a:t>
            </a:r>
            <a:r>
              <a:rPr lang="es-MX" dirty="0"/>
              <a:t>a los estudiantes para que logren los conocimientos y habilidades </a:t>
            </a:r>
            <a:r>
              <a:rPr lang="es-MX" dirty="0" smtClean="0"/>
              <a:t>de </a:t>
            </a:r>
            <a:r>
              <a:rPr lang="es-MX" dirty="0"/>
              <a:t>manera eficaz y eficiente.</a:t>
            </a:r>
          </a:p>
          <a:p>
            <a:pPr>
              <a:buNone/>
            </a:pPr>
            <a:r>
              <a:rPr lang="es-MX" dirty="0"/>
              <a:t> </a:t>
            </a:r>
          </a:p>
          <a:p>
            <a:pPr>
              <a:buNone/>
            </a:pPr>
            <a:r>
              <a:rPr lang="es-MX" dirty="0">
                <a:sym typeface="Webdings"/>
              </a:rPr>
              <a:t></a:t>
            </a:r>
            <a:r>
              <a:rPr lang="es-MX" dirty="0"/>
              <a:t> Desarrollar el sentido de colaboración como miembro de un equipo.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MX" dirty="0" smtClean="0"/>
              <a:t>Diseño del ABP: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MX" dirty="0" smtClean="0"/>
              <a:t>Preparación y presentación del  del escenario.</a:t>
            </a:r>
          </a:p>
          <a:p>
            <a:pPr marL="514350" indent="-514350">
              <a:buAutoNum type="arabicPeriod"/>
            </a:pPr>
            <a:r>
              <a:rPr lang="es-MX" dirty="0" smtClean="0"/>
              <a:t>Análisis del problema.</a:t>
            </a:r>
          </a:p>
          <a:p>
            <a:pPr marL="514350" indent="-514350">
              <a:buAutoNum type="arabicPeriod"/>
            </a:pPr>
            <a:r>
              <a:rPr lang="es-MX" dirty="0" smtClean="0"/>
              <a:t>Clasificación de los conocimientos.</a:t>
            </a:r>
          </a:p>
          <a:p>
            <a:pPr marL="514350" indent="-514350">
              <a:buAutoNum type="arabicPeriod"/>
            </a:pPr>
            <a:r>
              <a:rPr lang="es-MX" dirty="0" smtClean="0"/>
              <a:t>Definición de los aprendizajes.</a:t>
            </a:r>
          </a:p>
          <a:p>
            <a:pPr marL="514350" indent="-514350">
              <a:buAutoNum type="arabicPeriod"/>
            </a:pPr>
            <a:r>
              <a:rPr lang="es-MX" dirty="0" smtClean="0"/>
              <a:t>La investigación.</a:t>
            </a:r>
          </a:p>
          <a:p>
            <a:pPr marL="514350" indent="-514350">
              <a:buNone/>
            </a:pPr>
            <a:endParaRPr lang="es-MX" dirty="0" smtClean="0"/>
          </a:p>
          <a:p>
            <a:pPr marL="514350" indent="-514350">
              <a:buAutoNum type="arabicPeriod"/>
            </a:pPr>
            <a:endParaRPr lang="es-MX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Elipse"/>
          <p:cNvSpPr/>
          <p:nvPr/>
        </p:nvSpPr>
        <p:spPr>
          <a:xfrm>
            <a:off x="928662" y="1142984"/>
            <a:ext cx="7715304" cy="507209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ln>
                  <a:solidFill>
                    <a:schemeClr val="bg1"/>
                  </a:solidFill>
                </a:ln>
              </a:rPr>
              <a:t>“Los escenarios son recursos didácticos conectados con una realidad que conocen los </a:t>
            </a:r>
            <a:r>
              <a:rPr lang="es-MX" b="1" dirty="0" smtClean="0">
                <a:ln>
                  <a:solidFill>
                    <a:schemeClr val="bg1"/>
                  </a:solidFill>
                </a:ln>
              </a:rPr>
              <a:t>estudiantes, </a:t>
            </a:r>
            <a:r>
              <a:rPr lang="es-MX" b="1" dirty="0">
                <a:ln>
                  <a:solidFill>
                    <a:schemeClr val="bg1"/>
                  </a:solidFill>
                </a:ln>
              </a:rPr>
              <a:t>que producen conflictos cognitivos y sirven como vehículos para transportar problemas desestructurados pero definidos que posteriormente los motivan a investigar y aprender</a:t>
            </a:r>
            <a:r>
              <a:rPr lang="es-MX" b="1" dirty="0" smtClean="0">
                <a:ln>
                  <a:solidFill>
                    <a:schemeClr val="bg1"/>
                  </a:solidFill>
                </a:ln>
              </a:rPr>
              <a:t>”  (Romero, G. et.al.2006)</a:t>
            </a:r>
            <a:endParaRPr lang="es-MX" dirty="0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42844" y="714356"/>
            <a:ext cx="8880957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Los escenarios se presentan de muy diversas formas, algunos de los cuales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pueden ser: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2000" dirty="0"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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Fragmento de película corto como de 2 min o menos.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ebdings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000" dirty="0"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	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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Videoclip de unos 30 </a:t>
            </a:r>
            <a:r>
              <a:rPr kumimoji="0" 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seg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.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ebdings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		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Un texto de no más de una cuartilla o menos.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ebdings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			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Un artículo corto de periódico o revista de no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000" dirty="0"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	</a:t>
            </a:r>
            <a:r>
              <a:rPr lang="es-MX" sz="2000" dirty="0" smtClean="0"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		    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más de mil palabras.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ebdings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				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Una imagen creada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ebdings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					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Una foto real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ebdings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						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Un archivo de sonido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ebdings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							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Una canción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Webdings" pitchFamily="18" charset="2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								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Una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000" dirty="0"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	</a:t>
            </a:r>
            <a:r>
              <a:rPr lang="es-MX" sz="2000" dirty="0" smtClean="0"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							   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sym typeface="Webdings" pitchFamily="18" charset="2"/>
              </a:rPr>
              <a:t>maqueta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La planeación de un escenario:</a:t>
            </a:r>
            <a:endParaRPr lang="es-MX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41627" y="1142984"/>
            <a:ext cx="890237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Consideraciones en el momento de estar planeando un escenario: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1.- Definir la materia.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2.- Establecer el tema.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3.- Considerar los objetivos de aprendizaje que deben alcanzar los </a:t>
            </a:r>
            <a:r>
              <a:rPr lang="es-MX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estudiantes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4.- Considerar los objetivos del profesor al mostrar el escenario.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5.- Considerar las habilidades por descubrir o desarrollar.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6.- Considerar las actitudes y valores que deben mostrar los </a:t>
            </a:r>
            <a:r>
              <a:rPr lang="es-MX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estudiantes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7.- Predecir el impacto que debe tener en el </a:t>
            </a:r>
            <a:r>
              <a:rPr lang="es-MX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estudiante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8.- Definir el tipo de escenario más conveniente (video, reporte, imagen, sonido, etc.)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9.- Relacionarlo con una realidad próxima al estudiante, no al profesor.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42844" y="4429132"/>
            <a:ext cx="936160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10.- Definir el problema al cual deben llegar los </a:t>
            </a:r>
            <a:r>
              <a:rPr lang="es-MX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estudiantes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mediante el escenario.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11.- Predecir algunos otros problemas a los cuales los </a:t>
            </a:r>
            <a:r>
              <a:rPr lang="es-MX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estudiantes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podrían llegar. 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12.- Predecir las preguntas esperadas por los </a:t>
            </a:r>
            <a:r>
              <a:rPr lang="es-MX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estudiantes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en la definición y análisis del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problema.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13.- Considerar el tiempo en el que el </a:t>
            </a:r>
            <a:r>
              <a:rPr lang="es-MX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estudiante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puede llegar a la definición del problema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predicho.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14.- Considerar una desestructuración razonable y lógica del problema presentado.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15.- Considerar los conocimientos previos que posee el </a:t>
            </a:r>
            <a:r>
              <a:rPr lang="es-MX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estudiante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Perspectiva </a:t>
            </a:r>
            <a:r>
              <a:rPr kumimoji="0" lang="es-MX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experiencial</a:t>
            </a:r>
            <a:r>
              <a:rPr kumimoji="0" lang="es-MX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y situada.</a:t>
            </a: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20" y="1571612"/>
            <a:ext cx="820756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Es conveniente también que el docente se haga las siguientes preguntas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para garantizar un buen diseño de escenario: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s-MX" dirty="0">
              <a:latin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¿Está relacionado con el mundo real del estudiante?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¿Requiere hacer juicios y tomar decisiones?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¿Está formulado en términos concretos?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¿Requiere trabajo colaborativo?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¿Le faltan partes; esta suficientemente desestructurado?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¿Contiene preguntas abiertas?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¿Fomenta la discusión?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¿Considera los contenidos del curso?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¿Requiere de habilidades de pensamiento elaborado?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¿De acuerdo con los objetivos del profesor, es apropiado el tipo de escenario?</a:t>
            </a: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Elipse"/>
          <p:cNvSpPr/>
          <p:nvPr/>
        </p:nvSpPr>
        <p:spPr>
          <a:xfrm>
            <a:off x="928662" y="1142984"/>
            <a:ext cx="7715304" cy="507209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/>
              <a:t>Es importante señalar que el objetivo del “ABP” no se centra en resolver el problema, sino que éste se utiliza como pretexto para identificar los objetivos de aprendizaje que realizará el </a:t>
            </a:r>
            <a:r>
              <a:rPr lang="es-MX" b="1" dirty="0" smtClean="0"/>
              <a:t>estudiante </a:t>
            </a:r>
            <a:r>
              <a:rPr lang="es-MX" b="1" dirty="0"/>
              <a:t>de manera preferentemente grupal, es decir, el problema sirve como detonador para motivar a </a:t>
            </a:r>
            <a:r>
              <a:rPr lang="es-MX" b="1"/>
              <a:t>los </a:t>
            </a:r>
            <a:r>
              <a:rPr lang="es-MX" b="1" smtClean="0"/>
              <a:t>estudiantes </a:t>
            </a:r>
            <a:r>
              <a:rPr lang="es-MX" b="1" dirty="0"/>
              <a:t>a cubrir los objetivos de aprendizaje del curso.</a:t>
            </a:r>
            <a:endParaRPr lang="es-MX" dirty="0"/>
          </a:p>
          <a:p>
            <a:pPr algn="ctr"/>
            <a:r>
              <a:rPr lang="es-MX" b="1" dirty="0" smtClean="0">
                <a:ln>
                  <a:solidFill>
                    <a:schemeClr val="bg1"/>
                  </a:solidFill>
                </a:ln>
              </a:rPr>
              <a:t> (Romero, G. et.al.2006)</a:t>
            </a:r>
            <a:endParaRPr lang="es-MX" dirty="0">
              <a:ln>
                <a:solidFill>
                  <a:schemeClr val="bg1"/>
                </a:solidFill>
              </a:ln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500034" y="571480"/>
          <a:ext cx="8358246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500034" y="2643182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Enfoque de proyectos en la enseñanza y el aprendizaje.</a:t>
            </a: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942234" y="642918"/>
            <a:ext cx="915122" cy="5205528"/>
          </a:xfrm>
          <a:prstGeom prst="rect">
            <a:avLst/>
          </a:prstGeom>
          <a:noFill/>
          <a:ln cmpd="thickThin">
            <a:solidFill>
              <a:schemeClr val="tx1"/>
            </a:solidFill>
          </a:ln>
        </p:spPr>
        <p:txBody>
          <a:bodyPr vert="wordArtVert" wrap="none" rtlCol="0">
            <a:spAutoFit/>
          </a:bodyPr>
          <a:lstStyle/>
          <a:p>
            <a:r>
              <a:rPr lang="es-MX" sz="4000" dirty="0" smtClean="0"/>
              <a:t>Insumos</a:t>
            </a:r>
            <a:endParaRPr lang="es-MX" sz="4000" dirty="0"/>
          </a:p>
        </p:txBody>
      </p:sp>
      <p:sp>
        <p:nvSpPr>
          <p:cNvPr id="4" name="3 Rectángulo"/>
          <p:cNvSpPr/>
          <p:nvPr/>
        </p:nvSpPr>
        <p:spPr>
          <a:xfrm>
            <a:off x="2357422" y="357166"/>
            <a:ext cx="6643734" cy="1285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Presentaciones (presentaciones, carteles, audiovisuales, multimedia, etc.) donde se examinen ideas, temas o problemas específicos relacionados con una  o varias materias o con contenidos no disciplinares y transversales.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357422" y="1857364"/>
            <a:ext cx="6643734" cy="1285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Entrevistas u obtención de información a partir de narraciones personales, anécdotas, historias orales, etc., como formas de comprender determinados sectores, comunidades, acontecimientos, periodos o sucesos.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357422" y="3429000"/>
            <a:ext cx="6643734" cy="1285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Estudios sobre determinados grupos, organizaciones, empresas, etc., con un análisis de los aspectos sociales, culturales, políticos o económicos, trazando su desarrollo histórico, su situación presente, sus planes futuros.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357422" y="5000636"/>
            <a:ext cx="6643734" cy="1285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Análisis de casos: construcción de narrativas que arrojen luz acerca de cuestiones complejas en determinadas situaciones problema</a:t>
            </a: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357422" y="357166"/>
            <a:ext cx="6643734" cy="1285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Representaciones o historias que permitan demostrar la comprensión de un acontecimiento, grupo o sistema mediante la escritura de un libreto o historia acerca del mismo.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357422" y="1857364"/>
            <a:ext cx="6643734" cy="1285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Trabajo artístico, escultura, modelado, inventos, historietas., que permitan crear y comunicar ideas o temas a través de medios visuales, audiovisuales, </a:t>
            </a:r>
            <a:r>
              <a:rPr lang="es-MX" dirty="0" err="1" smtClean="0">
                <a:solidFill>
                  <a:schemeClr val="tx1"/>
                </a:solidFill>
              </a:rPr>
              <a:t>hipertextuales</a:t>
            </a:r>
            <a:r>
              <a:rPr lang="es-MX" dirty="0" smtClean="0">
                <a:solidFill>
                  <a:schemeClr val="tx1"/>
                </a:solidFill>
              </a:rPr>
              <a:t> o multimedia.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357422" y="3429000"/>
            <a:ext cx="6643734" cy="1285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Libros, periódicos, revistas, folletos, carteles, que permitan la creación literaria o eventos específicos a través de narrativas, biografías, artículos, etcétera.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357422" y="5000636"/>
            <a:ext cx="6643734" cy="1285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Proyectos por computadora o con apoyo en diversas tecnología informáticas de muy diversa índole y propósitos 	(artísticos, científicos, de diseño, planes con diversos propósitos, paquetes de información).	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14348" y="642918"/>
            <a:ext cx="915122" cy="5205528"/>
          </a:xfrm>
          <a:prstGeom prst="rect">
            <a:avLst/>
          </a:prstGeom>
          <a:noFill/>
          <a:ln cmpd="thickThin">
            <a:solidFill>
              <a:schemeClr val="tx1"/>
            </a:solidFill>
          </a:ln>
        </p:spPr>
        <p:txBody>
          <a:bodyPr vert="wordArtVert" wrap="none" rtlCol="0">
            <a:spAutoFit/>
          </a:bodyPr>
          <a:lstStyle/>
          <a:p>
            <a:r>
              <a:rPr lang="es-MX" sz="4000" dirty="0" smtClean="0"/>
              <a:t>Insumos</a:t>
            </a:r>
            <a:endParaRPr lang="es-MX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357422" y="357166"/>
            <a:ext cx="6643734" cy="1285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Creación y animación de videos o filmes que caractericen un acontecimiento, asunto o tema de gran importancia.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357422" y="1857364"/>
            <a:ext cx="6643734" cy="1285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Creación o interpretación de música y letra que represente la identidad, los valores y el clima social y político de un período, grupo o cultura.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357422" y="3429000"/>
            <a:ext cx="6643734" cy="1285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Diseño y conducción tutelada de experimentos científicos.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357422" y="5000636"/>
            <a:ext cx="6643734" cy="1285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Diseño y conducción tutelada de propuestas de intervención social y apoyo o mejoramiento del bienestar de su  comunidad.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14348" y="642918"/>
            <a:ext cx="915122" cy="5205528"/>
          </a:xfrm>
          <a:prstGeom prst="rect">
            <a:avLst/>
          </a:prstGeom>
          <a:noFill/>
          <a:ln cmpd="thickThin">
            <a:solidFill>
              <a:schemeClr val="tx1"/>
            </a:solidFill>
          </a:ln>
        </p:spPr>
        <p:txBody>
          <a:bodyPr vert="wordArtVert" wrap="none" rtlCol="0">
            <a:spAutoFit/>
          </a:bodyPr>
          <a:lstStyle/>
          <a:p>
            <a:r>
              <a:rPr lang="es-MX" sz="4000" dirty="0" smtClean="0"/>
              <a:t>Insumos</a:t>
            </a:r>
            <a:endParaRPr lang="es-MX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/>
        </p:nvGraphicFramePr>
        <p:xfrm>
          <a:off x="500034" y="1397000"/>
          <a:ext cx="711996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85786" y="285728"/>
          <a:ext cx="7929618" cy="6429418"/>
        </p:xfrm>
        <a:graphic>
          <a:graphicData uri="http://schemas.openxmlformats.org/drawingml/2006/table">
            <a:tbl>
              <a:tblPr/>
              <a:tblGrid>
                <a:gridCol w="1785950"/>
                <a:gridCol w="6143668"/>
              </a:tblGrid>
              <a:tr h="265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Preguntas</a:t>
                      </a:r>
                      <a:endParaRPr lang="es-MX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Elementos del proyecto</a:t>
                      </a:r>
                      <a:endParaRPr lang="es-MX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63762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05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1. ¿Qué </a:t>
                      </a:r>
                      <a:r>
                        <a:rPr lang="es-MX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se quiere hacer?</a:t>
                      </a:r>
                      <a:endParaRPr lang="es-MX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i="1">
                          <a:latin typeface="Calibri"/>
                          <a:ea typeface="Calibri"/>
                          <a:cs typeface="Times New Roman"/>
                        </a:rPr>
                        <a:t>Naturaleza del proyecto:</a:t>
                      </a:r>
                      <a:endParaRPr lang="es-MX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latin typeface="Calibri"/>
                          <a:ea typeface="Calibri"/>
                          <a:cs typeface="Times New Roman"/>
                        </a:rPr>
                        <a:t>Definición y caracterización de la idea central de lo que se pretende realizar: ámbito que abarca, contexto en que se ubica.  </a:t>
                      </a: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63762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05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2. ¿Por </a:t>
                      </a:r>
                      <a:r>
                        <a:rPr lang="es-MX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qué se quiere hacer?</a:t>
                      </a:r>
                      <a:endParaRPr lang="es-MX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i="1">
                          <a:latin typeface="Calibri"/>
                          <a:ea typeface="Calibri"/>
                          <a:cs typeface="Times New Roman"/>
                        </a:rPr>
                        <a:t>Origen y fundamentación:</a:t>
                      </a:r>
                      <a:endParaRPr lang="es-MX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latin typeface="Calibri"/>
                          <a:ea typeface="Calibri"/>
                          <a:cs typeface="Times New Roman"/>
                        </a:rPr>
                        <a:t>Hay que explicar la prioridad y urgencia del problema para que se busque solución y justificar por qué el proyecto es la propuesta más adecuada o viable para resolver ese problema.</a:t>
                      </a: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762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05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3. ¿Para </a:t>
                      </a:r>
                      <a:r>
                        <a:rPr lang="es-MX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qué se quiere hacer?</a:t>
                      </a:r>
                      <a:endParaRPr lang="es-MX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i="1">
                          <a:latin typeface="Calibri"/>
                          <a:ea typeface="Calibri"/>
                          <a:cs typeface="Times New Roman"/>
                        </a:rPr>
                        <a:t>Objetivos, propósitos: </a:t>
                      </a:r>
                      <a:endParaRPr lang="es-MX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latin typeface="Calibri"/>
                          <a:ea typeface="Calibri"/>
                          <a:cs typeface="Times New Roman"/>
                        </a:rPr>
                        <a:t>Indicar el destino del proyecto o los efectos que se pretenden alcanzar en términos de logros definidos. </a:t>
                      </a:r>
                      <a:r>
                        <a:rPr lang="es-MX" sz="1050" i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63762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05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4. ¿Cuándo </a:t>
                      </a:r>
                      <a:r>
                        <a:rPr lang="es-MX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se quiere hacer?</a:t>
                      </a:r>
                      <a:endParaRPr lang="es-MX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i="1">
                          <a:latin typeface="Calibri"/>
                          <a:ea typeface="Calibri"/>
                          <a:cs typeface="Times New Roman"/>
                        </a:rPr>
                        <a:t>Metas:</a:t>
                      </a:r>
                      <a:endParaRPr lang="es-MX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latin typeface="Calibri"/>
                          <a:ea typeface="Calibri"/>
                          <a:cs typeface="Times New Roman"/>
                        </a:rPr>
                        <a:t>Son una traducción operativa de los objetivos, donde se indica cuándo se quiere hacer, qué servicios se prestarán, qué necesidades concretas se cubrirán, etc.</a:t>
                      </a: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08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05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5. ¿Dónde </a:t>
                      </a:r>
                      <a:r>
                        <a:rPr lang="es-MX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se quiere hacer?</a:t>
                      </a:r>
                      <a:endParaRPr lang="es-MX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i="1">
                          <a:latin typeface="Calibri"/>
                          <a:ea typeface="Calibri"/>
                          <a:cs typeface="Times New Roman"/>
                        </a:rPr>
                        <a:t>Ubicación en el espacio:</a:t>
                      </a:r>
                      <a:endParaRPr lang="es-MX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latin typeface="Calibri"/>
                          <a:ea typeface="Calibri"/>
                          <a:cs typeface="Times New Roman"/>
                        </a:rPr>
                        <a:t>Localización física o cobertura espacial que tendrán las actividades previstas en el proyecto.</a:t>
                      </a:r>
                      <a:r>
                        <a:rPr lang="es-MX" sz="1050" i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42508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05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6. ¿Cómo </a:t>
                      </a:r>
                      <a:r>
                        <a:rPr lang="es-MX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se va a hacer?</a:t>
                      </a:r>
                      <a:endParaRPr lang="es-MX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i="1">
                          <a:latin typeface="Calibri"/>
                          <a:ea typeface="Calibri"/>
                          <a:cs typeface="Times New Roman"/>
                        </a:rPr>
                        <a:t>Procedimiento:</a:t>
                      </a:r>
                      <a:endParaRPr lang="es-MX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latin typeface="Calibri"/>
                          <a:ea typeface="Calibri"/>
                          <a:cs typeface="Times New Roman"/>
                        </a:rPr>
                        <a:t>Métodos y técnicas, actividades y tareas contempladas.</a:t>
                      </a:r>
                      <a:r>
                        <a:rPr lang="es-MX" sz="1050" i="1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s-MX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508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05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7. ¿Cuándo </a:t>
                      </a:r>
                      <a:r>
                        <a:rPr lang="es-MX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se va a hacer?</a:t>
                      </a:r>
                      <a:endParaRPr lang="es-MX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i="1">
                          <a:latin typeface="Calibri"/>
                          <a:ea typeface="Calibri"/>
                          <a:cs typeface="Times New Roman"/>
                        </a:rPr>
                        <a:t>Ubicación en el tiempo:</a:t>
                      </a:r>
                      <a:endParaRPr lang="es-MX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latin typeface="Calibri"/>
                          <a:ea typeface="Calibri"/>
                          <a:cs typeface="Times New Roman"/>
                        </a:rPr>
                        <a:t>Calendarización o cronograma previsto. </a:t>
                      </a: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85017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05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8. ¿A </a:t>
                      </a:r>
                      <a:r>
                        <a:rPr lang="es-MX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quiénes se dirige? </a:t>
                      </a:r>
                      <a:endParaRPr lang="es-MX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i="1">
                          <a:latin typeface="Calibri"/>
                          <a:ea typeface="Calibri"/>
                          <a:cs typeface="Times New Roman"/>
                        </a:rPr>
                        <a:t>Destinatarios, beneficiarios: </a:t>
                      </a:r>
                      <a:endParaRPr lang="es-MX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latin typeface="Calibri"/>
                          <a:ea typeface="Calibri"/>
                          <a:cs typeface="Times New Roman"/>
                        </a:rPr>
                        <a:t>Identificar el grupo meta directamente favorecido con la realización del proyecto y definir los beneficios concretos que recibirá una vez solucionado el problema en cuestión o satisfecha su necesidad concreta.</a:t>
                      </a: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5017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05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9. ¿Quiénes </a:t>
                      </a:r>
                      <a:r>
                        <a:rPr lang="es-MX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lo van a hacer?</a:t>
                      </a:r>
                      <a:endParaRPr lang="es-MX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i="1">
                          <a:latin typeface="Calibri"/>
                          <a:ea typeface="Calibri"/>
                          <a:cs typeface="Times New Roman"/>
                        </a:rPr>
                        <a:t>Recursos humanos: </a:t>
                      </a:r>
                      <a:endParaRPr lang="es-MX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>
                          <a:latin typeface="Calibri"/>
                          <a:ea typeface="Calibri"/>
                          <a:cs typeface="Times New Roman"/>
                        </a:rPr>
                        <a:t>En proyectos escolares, usualmente se hace referencia al equipo  de estudiantes responsables y a su profesor-tutor, pero es posible el apoyo o asesoría de otros actores, e inclusive la coparticipación de los mismos beneficiarios, de sus familias o de su comunidad. </a:t>
                      </a: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63762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05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 ¿Con </a:t>
                      </a:r>
                      <a:r>
                        <a:rPr lang="es-MX" sz="105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qué se va a hacer?</a:t>
                      </a:r>
                      <a:endParaRPr lang="es-MX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i="1" dirty="0">
                          <a:latin typeface="Calibri"/>
                          <a:ea typeface="Calibri"/>
                          <a:cs typeface="Times New Roman"/>
                        </a:rPr>
                        <a:t>Recursos materiales y financieros:</a:t>
                      </a:r>
                      <a:endParaRPr lang="es-MX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latin typeface="Calibri"/>
                          <a:ea typeface="Calibri"/>
                          <a:cs typeface="Times New Roman"/>
                        </a:rPr>
                        <a:t>Es importante que los estudiantes aprendan a anticipar y cotizar el material, equipo, papelería, fotocopias, servicios, etc. para la realización de su proyecto </a:t>
                      </a:r>
                    </a:p>
                  </a:txBody>
                  <a:tcPr marL="47756" marR="4775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flywheel design template</Template>
  <TotalTime>4388</TotalTime>
  <Words>1440</Words>
  <Application>Microsoft Office PowerPoint</Application>
  <PresentationFormat>Presentación en pantalla (4:3)</PresentationFormat>
  <Paragraphs>162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Presentación1</vt:lpstr>
      <vt:lpstr>MODELO HUMANISTA INTEGRADOR BASADO EN COMPETENCIAS  Universidad Autónoma de Tlaxcala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Aprendizaje basado en problemas  (ABP):</vt:lpstr>
      <vt:lpstr>Presentación de PowerPoint</vt:lpstr>
      <vt:lpstr>Presentación de PowerPoint</vt:lpstr>
      <vt:lpstr>Propósitos del ABP:</vt:lpstr>
      <vt:lpstr>Presentación de PowerPoint</vt:lpstr>
      <vt:lpstr>Diseño del ABP:</vt:lpstr>
      <vt:lpstr>Presentación de PowerPoint</vt:lpstr>
      <vt:lpstr>Presentación de PowerPoint</vt:lpstr>
      <vt:lpstr>La planeación de un escenario: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HUMANISTA INTEGRADOR BASADO EN COMPETENCIAS  Universidad Autónoma de Tlaxcala</dc:title>
  <dc:creator>ERIVERAE</dc:creator>
  <cp:lastModifiedBy>Eli </cp:lastModifiedBy>
  <cp:revision>592</cp:revision>
  <dcterms:created xsi:type="dcterms:W3CDTF">2011-10-23T00:44:59Z</dcterms:created>
  <dcterms:modified xsi:type="dcterms:W3CDTF">2013-06-12T03:53:27Z</dcterms:modified>
</cp:coreProperties>
</file>