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94F7-E77F-497D-90F5-42535AE90078}" type="datetimeFigureOut">
              <a:rPr lang="es-MX" smtClean="0"/>
              <a:pPr/>
              <a:t>28/02/2013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C91D-FAC9-495F-874A-EFB39CAB24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94F7-E77F-497D-90F5-42535AE90078}" type="datetimeFigureOut">
              <a:rPr lang="es-MX" smtClean="0"/>
              <a:pPr/>
              <a:t>28/02/2013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C91D-FAC9-495F-874A-EFB39CAB24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94F7-E77F-497D-90F5-42535AE90078}" type="datetimeFigureOut">
              <a:rPr lang="es-MX" smtClean="0"/>
              <a:pPr/>
              <a:t>28/02/2013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C91D-FAC9-495F-874A-EFB39CAB24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94F7-E77F-497D-90F5-42535AE90078}" type="datetimeFigureOut">
              <a:rPr lang="es-MX" smtClean="0"/>
              <a:pPr/>
              <a:t>28/02/2013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C91D-FAC9-495F-874A-EFB39CAB24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94F7-E77F-497D-90F5-42535AE90078}" type="datetimeFigureOut">
              <a:rPr lang="es-MX" smtClean="0"/>
              <a:pPr/>
              <a:t>28/02/2013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C91D-FAC9-495F-874A-EFB39CAB24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94F7-E77F-497D-90F5-42535AE90078}" type="datetimeFigureOut">
              <a:rPr lang="es-MX" smtClean="0"/>
              <a:pPr/>
              <a:t>28/02/2013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C91D-FAC9-495F-874A-EFB39CAB24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94F7-E77F-497D-90F5-42535AE90078}" type="datetimeFigureOut">
              <a:rPr lang="es-MX" smtClean="0"/>
              <a:pPr/>
              <a:t>28/02/2013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C91D-FAC9-495F-874A-EFB39CAB24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94F7-E77F-497D-90F5-42535AE90078}" type="datetimeFigureOut">
              <a:rPr lang="es-MX" smtClean="0"/>
              <a:pPr/>
              <a:t>28/02/2013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C91D-FAC9-495F-874A-EFB39CAB24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94F7-E77F-497D-90F5-42535AE90078}" type="datetimeFigureOut">
              <a:rPr lang="es-MX" smtClean="0"/>
              <a:pPr/>
              <a:t>28/02/2013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C91D-FAC9-495F-874A-EFB39CAB24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94F7-E77F-497D-90F5-42535AE90078}" type="datetimeFigureOut">
              <a:rPr lang="es-MX" smtClean="0"/>
              <a:pPr/>
              <a:t>28/02/2013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C91D-FAC9-495F-874A-EFB39CAB24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94F7-E77F-497D-90F5-42535AE90078}" type="datetimeFigureOut">
              <a:rPr lang="es-MX" smtClean="0"/>
              <a:pPr/>
              <a:t>28/02/2013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C91D-FAC9-495F-874A-EFB39CAB24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694F7-E77F-497D-90F5-42535AE90078}" type="datetimeFigureOut">
              <a:rPr lang="es-MX" smtClean="0"/>
              <a:pPr/>
              <a:t>28/02/2013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DC91D-FAC9-495F-874A-EFB39CAB247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648072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s-MX" sz="6000" dirty="0" smtClean="0">
                <a:solidFill>
                  <a:srgbClr val="FFFF00"/>
                </a:solidFill>
              </a:rPr>
              <a:t>Presentacion: </a:t>
            </a:r>
            <a:endParaRPr lang="es-MX" sz="6000" dirty="0">
              <a:solidFill>
                <a:srgbClr val="FFFF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es-MX" dirty="0" smtClean="0">
                <a:solidFill>
                  <a:srgbClr val="0070C0"/>
                </a:solidFill>
              </a:rPr>
              <a:t>Nombre del alumno: </a:t>
            </a:r>
          </a:p>
          <a:p>
            <a:r>
              <a:rPr lang="es-MX" dirty="0" smtClean="0">
                <a:solidFill>
                  <a:srgbClr val="00B050"/>
                </a:solidFill>
              </a:rPr>
              <a:t>Edgar de Dios Castro Guzman</a:t>
            </a:r>
          </a:p>
          <a:p>
            <a:r>
              <a:rPr lang="es-MX" dirty="0" smtClean="0">
                <a:solidFill>
                  <a:srgbClr val="0070C0"/>
                </a:solidFill>
              </a:rPr>
              <a:t>Nombre del maestro:  </a:t>
            </a:r>
          </a:p>
          <a:p>
            <a:r>
              <a:rPr lang="es-MX" dirty="0" smtClean="0">
                <a:solidFill>
                  <a:srgbClr val="00B050"/>
                </a:solidFill>
              </a:rPr>
              <a:t>Antonio de Jesus Ruiz Guzman</a:t>
            </a:r>
          </a:p>
          <a:p>
            <a:r>
              <a:rPr lang="es-MX" dirty="0" smtClean="0">
                <a:solidFill>
                  <a:srgbClr val="0070C0"/>
                </a:solidFill>
              </a:rPr>
              <a:t>Nombre de la escuela:  </a:t>
            </a:r>
          </a:p>
          <a:p>
            <a:r>
              <a:rPr lang="es-MX" dirty="0" smtClean="0">
                <a:solidFill>
                  <a:srgbClr val="00B050"/>
                </a:solidFill>
              </a:rPr>
              <a:t>Colegio de Bachillers plantel Garcia de la Cadena</a:t>
            </a:r>
          </a:p>
          <a:p>
            <a:r>
              <a:rPr lang="es-MX" dirty="0" smtClean="0">
                <a:solidFill>
                  <a:srgbClr val="0070C0"/>
                </a:solidFill>
              </a:rPr>
              <a:t>Grado y grupo:  </a:t>
            </a:r>
          </a:p>
          <a:p>
            <a:r>
              <a:rPr lang="es-MX" dirty="0" smtClean="0">
                <a:solidFill>
                  <a:srgbClr val="00B050"/>
                </a:solidFill>
              </a:rPr>
              <a:t>4to demestre</a:t>
            </a:r>
          </a:p>
          <a:p>
            <a:r>
              <a:rPr lang="es-MX" dirty="0" smtClean="0">
                <a:solidFill>
                  <a:srgbClr val="0070C0"/>
                </a:solidFill>
              </a:rPr>
              <a:t>Materia:  </a:t>
            </a:r>
          </a:p>
          <a:p>
            <a:r>
              <a:rPr lang="es-MX" dirty="0" smtClean="0">
                <a:solidFill>
                  <a:srgbClr val="00B050"/>
                </a:solidFill>
              </a:rPr>
              <a:t>Capacitacion de informatica</a:t>
            </a:r>
          </a:p>
          <a:p>
            <a:r>
              <a:rPr lang="es-MX" dirty="0" smtClean="0">
                <a:solidFill>
                  <a:srgbClr val="0070C0"/>
                </a:solidFill>
              </a:rPr>
              <a:t> </a:t>
            </a:r>
            <a:endParaRPr lang="es-MX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176464"/>
          </a:xfr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s-MX" sz="4000" b="1" dirty="0" smtClean="0">
                <a:solidFill>
                  <a:srgbClr val="FFFF00"/>
                </a:solidFill>
              </a:rPr>
              <a:t>Introduccion: </a:t>
            </a:r>
          </a:p>
          <a:p>
            <a:pPr>
              <a:buNone/>
            </a:pPr>
            <a:r>
              <a:rPr lang="es-MX" sz="4000" b="1" dirty="0" smtClean="0">
                <a:solidFill>
                  <a:srgbClr val="00B0F0"/>
                </a:solidFill>
              </a:rPr>
              <a:t>En este trabajo apresiarás sobre el significado y la configuracion de los dispositivos y tambien sabrás cuales son los dispositivos principales.</a:t>
            </a:r>
            <a:r>
              <a:rPr lang="es-MX" sz="4000" b="1" dirty="0" smtClean="0"/>
              <a:t> </a:t>
            </a:r>
            <a:endParaRPr lang="es-MX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o 9">
    <a:dk1>
      <a:srgbClr val="C00000"/>
    </a:dk1>
    <a:lt1>
      <a:srgbClr val="92D050"/>
    </a:lt1>
    <a:dk2>
      <a:srgbClr val="00B050"/>
    </a:dk2>
    <a:lt2>
      <a:srgbClr val="FFC000"/>
    </a:lt2>
    <a:accent1>
      <a:srgbClr val="00B050"/>
    </a:accent1>
    <a:accent2>
      <a:srgbClr val="92D050"/>
    </a:accent2>
    <a:accent3>
      <a:srgbClr val="00B050"/>
    </a:accent3>
    <a:accent4>
      <a:srgbClr val="FFC000"/>
    </a:accent4>
    <a:accent5>
      <a:srgbClr val="00B0F0"/>
    </a:accent5>
    <a:accent6>
      <a:srgbClr val="92D050"/>
    </a:accent6>
    <a:hlink>
      <a:srgbClr val="92D050"/>
    </a:hlink>
    <a:folHlink>
      <a:srgbClr val="92D050"/>
    </a:folHlink>
  </a:clrScheme>
</a:themeOverride>
</file>

<file path=ppt/theme/themeOverride2.xml><?xml version="1.0" encoding="utf-8"?>
<a:themeOverride xmlns:a="http://schemas.openxmlformats.org/drawingml/2006/main">
  <a:clrScheme name="Personalizado 7">
    <a:dk1>
      <a:sysClr val="windowText" lastClr="000000"/>
    </a:dk1>
    <a:lt1>
      <a:srgbClr val="7030A0"/>
    </a:lt1>
    <a:dk2>
      <a:srgbClr val="7030A0"/>
    </a:dk2>
    <a:lt2>
      <a:srgbClr val="C7A2E3"/>
    </a:lt2>
    <a:accent1>
      <a:srgbClr val="7030A0"/>
    </a:accent1>
    <a:accent2>
      <a:srgbClr val="7030A0"/>
    </a:accent2>
    <a:accent3>
      <a:srgbClr val="7030A0"/>
    </a:accent3>
    <a:accent4>
      <a:srgbClr val="7030A0"/>
    </a:accent4>
    <a:accent5>
      <a:srgbClr val="7030A0"/>
    </a:accent5>
    <a:accent6>
      <a:srgbClr val="7030A0"/>
    </a:accent6>
    <a:hlink>
      <a:srgbClr val="7030A0"/>
    </a:hlink>
    <a:folHlink>
      <a:srgbClr val="7030A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69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Presentacion: </vt:lpstr>
      <vt:lpstr>Diapositiva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Presentacion: </dc:title>
  <dc:creator>Castro</dc:creator>
  <cp:lastModifiedBy>Castro</cp:lastModifiedBy>
  <cp:revision>3</cp:revision>
  <dcterms:created xsi:type="dcterms:W3CDTF">2013-02-26T19:57:42Z</dcterms:created>
  <dcterms:modified xsi:type="dcterms:W3CDTF">2013-02-28T18:03:34Z</dcterms:modified>
</cp:coreProperties>
</file>