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4E25-854E-4608-B923-C592668AC42C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0012-B300-4C06-98FD-0ADF384B69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4.bp.blogspot.com/-7oUWF7yMxgk/TjC-hN9YCtI/AAAAAAAAdeo/bDwOthmIpO8/s1600/autobus.pn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2.bp.blogspot.com/-sJh1B0AktXg/TjC-hlKQXKI/AAAAAAAAdes/4vEA3HXVx1o/s1600/avion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3.bp.blogspot.com/-ma1gEfoEViU/TjC-iQgdqNI/AAAAAAAAdew/CQ53mQK3h8M/s1600/barco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1.bp.blogspot.com/-wGAzw-AJSCo/TjC-jFNFHaI/AAAAAAAAde0/lSJ7cUd2kUs/s1600/bicicleta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1.bp.blogspot.com/-m8wwyVcUEyU/TjC-jjjcS7I/AAAAAAAAde4/UhRDBpXwVPA/s1600/camion.pn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3.bp.blogspot.com/-JzzJaaeI8xE/TjC-kGPtwjI/AAAAAAAAde8/v-2DYFiAsTE/s1600/carro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2.bp.blogspot.com/-pCPhW0_fcvU/TjC-ln2BTFI/AAAAAAAAdfE/UWNKsBv7nKc/s1600/helicoptero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1.bp.blogspot.com/-bW5iObgWpbY/TjC-mOu4hkI/AAAAAAAAdfI/coRV_ZcAYyg/s1600/moto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1.bp.blogspot.com/-Qf4MmhqxPO8/TjC-mrLzc7I/AAAAAAAAdfM/K72BCUpBytY/s1600/tren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4.bp.blogspot.com/-7oUWF7yMxgk/TjC-hN9YCtI/AAAAAAAAdeo/bDwOthmIpO8/s320/autobu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428868"/>
            <a:ext cx="304800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enlaescuelademabel.com/wp-content/2012/03/transport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429375" cy="4324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3.gstatic.com/images?q=tbn:ANd9GcQIrqIhn1LXPWuybbG-kTZo7Vm6tIkHTC3VrG_TyVQKcWQA9Y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7167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lh4.ggpht.com/-ueLPP9lDCR0/S9sOjg92IJI/AAAAAAAAI54/CQ834OZuE0M/s596/CARSON_DELLOSA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567690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analuciaux3.galeon.com/aere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00240"/>
            <a:ext cx="4819650" cy="345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4.bp.blogspot.com/-2MDr43yMKgk/UGI_rixJcxI/AAAAAAAAAAM/1gdHCWYvDXk/s1600/8475504-dibujos-animados-gran-barco-de-vapor-ilustr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71546"/>
            <a:ext cx="38100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maps.cmappers.net/rid=1H29WS79K-1YCKN6Z-9T/?rid=1H29WS79K-1YCKN6Z-9T&amp;partName=html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7286625" cy="4200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2.bp.blogspot.com/-sJh1B0AktXg/TjC-hlKQXKI/AAAAAAAAdes/4vEA3HXVx1o/s320/av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357430"/>
            <a:ext cx="304800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3.bp.blogspot.com/-ma1gEfoEViU/TjC-iQgdqNI/AAAAAAAAdew/CQ53mQK3h8M/s320/barco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357430"/>
            <a:ext cx="3048000" cy="141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bp.blogspot.com/-wGAzw-AJSCo/TjC-jFNFHaI/AAAAAAAAde0/lSJ7cUd2kUs/s320/bicicleta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214554"/>
            <a:ext cx="3048000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1.bp.blogspot.com/-m8wwyVcUEyU/TjC-jjjcS7I/AAAAAAAAde4/UhRDBpXwVPA/s320/cam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928802"/>
            <a:ext cx="3048000" cy="21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.bp.blogspot.com/-JzzJaaeI8xE/TjC-kGPtwjI/AAAAAAAAde8/v-2DYFiAsTE/s320/carro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143116"/>
            <a:ext cx="3048000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.bp.blogspot.com/-pCPhW0_fcvU/TjC-ln2BTFI/AAAAAAAAdfE/UWNKsBv7nKc/s320/helicoptero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143116"/>
            <a:ext cx="304800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1.bp.blogspot.com/-bW5iObgWpbY/TjC-mOu4hkI/AAAAAAAAdfI/coRV_ZcAYyg/s320/moto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428868"/>
            <a:ext cx="30480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1.bp.blogspot.com/-Qf4MmhqxPO8/TjC-mrLzc7I/AAAAAAAAdfM/K72BCUpBytY/s320/tren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14554"/>
            <a:ext cx="3048000" cy="1543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0</Words>
  <Application>Microsoft Office PowerPoint</Application>
  <PresentationFormat>Presentación en pantalla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.</cp:lastModifiedBy>
  <cp:revision>2</cp:revision>
  <dcterms:created xsi:type="dcterms:W3CDTF">2013-01-15T10:40:47Z</dcterms:created>
  <dcterms:modified xsi:type="dcterms:W3CDTF">2013-01-29T08:45:15Z</dcterms:modified>
</cp:coreProperties>
</file>