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C206-3EA4-45AE-BD9C-58201024899B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5480-DBFD-4B40-980F-BCE138D6722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622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C206-3EA4-45AE-BD9C-58201024899B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5480-DBFD-4B40-980F-BCE138D6722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2939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C206-3EA4-45AE-BD9C-58201024899B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5480-DBFD-4B40-980F-BCE138D6722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7704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C206-3EA4-45AE-BD9C-58201024899B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5480-DBFD-4B40-980F-BCE138D6722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9245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C206-3EA4-45AE-BD9C-58201024899B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5480-DBFD-4B40-980F-BCE138D6722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358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C206-3EA4-45AE-BD9C-58201024899B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5480-DBFD-4B40-980F-BCE138D6722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6520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C206-3EA4-45AE-BD9C-58201024899B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5480-DBFD-4B40-980F-BCE138D6722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704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C206-3EA4-45AE-BD9C-58201024899B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5480-DBFD-4B40-980F-BCE138D6722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955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C206-3EA4-45AE-BD9C-58201024899B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5480-DBFD-4B40-980F-BCE138D6722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7318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C206-3EA4-45AE-BD9C-58201024899B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5480-DBFD-4B40-980F-BCE138D6722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389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C206-3EA4-45AE-BD9C-58201024899B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5480-DBFD-4B40-980F-BCE138D6722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909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CC206-3EA4-45AE-BD9C-58201024899B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85480-DBFD-4B40-980F-BCE138D6722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641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10000" cy="2114550"/>
          </a:xfrm>
          <a:prstGeom prst="rect">
            <a:avLst/>
          </a:prstGeom>
        </p:spPr>
      </p:pic>
      <p:sp>
        <p:nvSpPr>
          <p:cNvPr id="5" name="4 Rectángulo redondeado"/>
          <p:cNvSpPr/>
          <p:nvPr/>
        </p:nvSpPr>
        <p:spPr>
          <a:xfrm>
            <a:off x="4427984" y="404664"/>
            <a:ext cx="3528392" cy="7560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Entrada de Agua</a:t>
            </a:r>
            <a:endParaRPr lang="es-AR" dirty="0">
              <a:solidFill>
                <a:schemeClr val="tx1"/>
              </a:solidFill>
            </a:endParaRPr>
          </a:p>
        </p:txBody>
      </p:sp>
      <p:cxnSp>
        <p:nvCxnSpPr>
          <p:cNvPr id="7" name="6 Conector recto de flecha"/>
          <p:cNvCxnSpPr>
            <a:stCxn id="5" idx="2"/>
          </p:cNvCxnSpPr>
          <p:nvPr/>
        </p:nvCxnSpPr>
        <p:spPr>
          <a:xfrm>
            <a:off x="6192180" y="1160748"/>
            <a:ext cx="0" cy="953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 redondeado"/>
          <p:cNvSpPr/>
          <p:nvPr/>
        </p:nvSpPr>
        <p:spPr>
          <a:xfrm>
            <a:off x="5292080" y="2636912"/>
            <a:ext cx="1800200" cy="4320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Canilla </a:t>
            </a:r>
            <a:endParaRPr lang="es-AR" dirty="0">
              <a:solidFill>
                <a:schemeClr val="tx1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5940152" y="2348880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5940152" y="234888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flipV="1">
            <a:off x="6372200" y="234888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V="1">
            <a:off x="5940152" y="2348880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6156176" y="2204864"/>
            <a:ext cx="18002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5940152" y="220486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8" idx="3"/>
          </p:cNvCxnSpPr>
          <p:nvPr/>
        </p:nvCxnSpPr>
        <p:spPr>
          <a:xfrm flipV="1">
            <a:off x="7092280" y="2744924"/>
            <a:ext cx="432048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Rectángulo redondeado"/>
          <p:cNvSpPr/>
          <p:nvPr/>
        </p:nvSpPr>
        <p:spPr>
          <a:xfrm>
            <a:off x="7668344" y="2348880"/>
            <a:ext cx="1296144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Vaso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027" name="1026 Rectángulo redondeado"/>
          <p:cNvSpPr/>
          <p:nvPr/>
        </p:nvSpPr>
        <p:spPr>
          <a:xfrm>
            <a:off x="8172400" y="2862599"/>
            <a:ext cx="360040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es-AR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es-AR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es-AR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es-AR" dirty="0" smtClean="0">
                <a:solidFill>
                  <a:schemeClr val="tx1"/>
                </a:solidFill>
              </a:rPr>
              <a:t>|</a:t>
            </a:r>
          </a:p>
          <a:p>
            <a:pPr algn="ctr"/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028" name="1027 Rectángulo redondeado"/>
          <p:cNvSpPr/>
          <p:nvPr/>
        </p:nvSpPr>
        <p:spPr>
          <a:xfrm>
            <a:off x="5580112" y="4086735"/>
            <a:ext cx="2736304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USUARIO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030" name="1029 Rectángulo redondeado"/>
          <p:cNvSpPr/>
          <p:nvPr/>
        </p:nvSpPr>
        <p:spPr>
          <a:xfrm>
            <a:off x="5914287" y="3068960"/>
            <a:ext cx="648072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es-AR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es-AR" dirty="0" smtClean="0">
                <a:solidFill>
                  <a:schemeClr val="tx1"/>
                </a:solidFill>
              </a:rPr>
              <a:t>|</a:t>
            </a:r>
          </a:p>
          <a:p>
            <a:pPr algn="ctr"/>
            <a:r>
              <a:rPr lang="es-AR" dirty="0">
                <a:solidFill>
                  <a:schemeClr val="tx1"/>
                </a:solidFill>
              </a:rPr>
              <a:t>|</a:t>
            </a:r>
          </a:p>
        </p:txBody>
      </p:sp>
      <p:sp>
        <p:nvSpPr>
          <p:cNvPr id="1031" name="1030 Rectángulo redondeado"/>
          <p:cNvSpPr/>
          <p:nvPr/>
        </p:nvSpPr>
        <p:spPr>
          <a:xfrm>
            <a:off x="7308304" y="3212976"/>
            <a:ext cx="864096" cy="44171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Señal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032" name="1031 Rectángulo redondeado"/>
          <p:cNvSpPr/>
          <p:nvPr/>
        </p:nvSpPr>
        <p:spPr>
          <a:xfrm>
            <a:off x="3810000" y="3212976"/>
            <a:ext cx="213015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Apertura o Cierre</a:t>
            </a: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75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Agu</dc:creator>
  <cp:lastModifiedBy>Agu</cp:lastModifiedBy>
  <cp:revision>1</cp:revision>
  <dcterms:created xsi:type="dcterms:W3CDTF">2012-11-20T22:36:37Z</dcterms:created>
  <dcterms:modified xsi:type="dcterms:W3CDTF">2012-11-20T22:45:00Z</dcterms:modified>
</cp:coreProperties>
</file>