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CD2F5-ED9C-454C-B723-BB2AB0174013}" type="datetimeFigureOut">
              <a:rPr lang="es-ES_tradnl" smtClean="0"/>
              <a:pPr/>
              <a:t>01/10/2012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8134B-ABB9-44BE-B520-3F80E006863F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00034" y="42860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6000" b="0" i="0" u="dbl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a Super" pitchFamily="2" charset="0"/>
                <a:ea typeface="+mj-ea"/>
                <a:cs typeface="+mj-cs"/>
              </a:rPr>
              <a:t>Definición de Mercado</a:t>
            </a:r>
            <a:endParaRPr kumimoji="0" lang="es-ES" sz="6000" b="0" i="0" u="dbl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ba Super" pitchFamily="2" charset="0"/>
              <a:ea typeface="+mj-ea"/>
              <a:cs typeface="+mj-cs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00034" y="2143117"/>
            <a:ext cx="8229600" cy="37147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s-AR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</a:t>
            </a:r>
            <a:r>
              <a:rPr kumimoji="0" lang="es-A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Conjunto de mecanismos mediante los cuáles interactúan los oferentes y demandantes de un bien para acordar la cantidad de transacciones a realizar y precio del mismo.</a:t>
            </a:r>
            <a:endParaRPr kumimoji="0" lang="es-E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60000"/>
                  <a:lumOff val="4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dvAuto="5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28596" y="142852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lba Super" pitchFamily="2" charset="0"/>
                <a:ea typeface="+mj-ea"/>
                <a:cs typeface="+mj-cs"/>
              </a:rPr>
              <a:t>Supuestos del modelo</a:t>
            </a:r>
            <a:endParaRPr kumimoji="0" lang="es-E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lba Super" pitchFamily="2" charset="0"/>
              <a:ea typeface="+mj-ea"/>
              <a:cs typeface="+mj-cs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428596" y="1071546"/>
            <a:ext cx="8229600" cy="550072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A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Ningún oferente ni demandante tiene mayor poder de negociación que otro.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A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 participantes tienen la misma y perfecta información.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A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 participantes actúan de manera racional</a:t>
            </a:r>
            <a:r>
              <a:rPr kumimoji="0" lang="es-A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AR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s-ES_tradnl" sz="2800" dirty="0" smtClean="0"/>
              <a:t>El Mecanismo de Mercado, es decir el conjunto de todos los mercados de una economía tiene la función de asignar eficientemente los recursos.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E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dvAuto="150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87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WinuE</cp:lastModifiedBy>
  <cp:revision>4</cp:revision>
  <dcterms:created xsi:type="dcterms:W3CDTF">2012-09-28T23:59:36Z</dcterms:created>
  <dcterms:modified xsi:type="dcterms:W3CDTF">2012-10-01T23:59:20Z</dcterms:modified>
</cp:coreProperties>
</file>