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5258-2AFD-4098-8A2C-CFBF9425D948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2DB5-62D7-4D02-8472-5C52EC39802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5258-2AFD-4098-8A2C-CFBF9425D948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2DB5-62D7-4D02-8472-5C52EC39802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5258-2AFD-4098-8A2C-CFBF9425D948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2DB5-62D7-4D02-8472-5C52EC39802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5258-2AFD-4098-8A2C-CFBF9425D948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2DB5-62D7-4D02-8472-5C52EC39802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5258-2AFD-4098-8A2C-CFBF9425D948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2DB5-62D7-4D02-8472-5C52EC39802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5258-2AFD-4098-8A2C-CFBF9425D948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2DB5-62D7-4D02-8472-5C52EC39802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5258-2AFD-4098-8A2C-CFBF9425D948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2DB5-62D7-4D02-8472-5C52EC39802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5258-2AFD-4098-8A2C-CFBF9425D948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2DB5-62D7-4D02-8472-5C52EC39802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5258-2AFD-4098-8A2C-CFBF9425D948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2DB5-62D7-4D02-8472-5C52EC39802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5258-2AFD-4098-8A2C-CFBF9425D948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2DB5-62D7-4D02-8472-5C52EC39802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5258-2AFD-4098-8A2C-CFBF9425D948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2DB5-62D7-4D02-8472-5C52EC39802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45258-2AFD-4098-8A2C-CFBF9425D948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2DB5-62D7-4D02-8472-5C52EC39802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pttemplate123.com/images/template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Mercado de trabajo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ppttemplate123.com/images/template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Demanda de trabajo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/>
              <a:t>La demanda de trabajo son</a:t>
            </a:r>
          </a:p>
          <a:p>
            <a:pPr algn="ctr">
              <a:buNone/>
            </a:pPr>
            <a:r>
              <a:rPr lang="es-AR" dirty="0" smtClean="0"/>
              <a:t> al cantidad de</a:t>
            </a:r>
          </a:p>
          <a:p>
            <a:pPr algn="ctr">
              <a:buNone/>
            </a:pPr>
            <a:r>
              <a:rPr lang="es-AR" dirty="0" smtClean="0"/>
              <a:t>personas que están dispuestas </a:t>
            </a:r>
          </a:p>
          <a:p>
            <a:pPr algn="ctr">
              <a:buNone/>
            </a:pPr>
            <a:r>
              <a:rPr lang="es-AR" dirty="0" smtClean="0"/>
              <a:t>a contratar las empresas en </a:t>
            </a:r>
          </a:p>
          <a:p>
            <a:pPr algn="ctr">
              <a:buNone/>
            </a:pPr>
            <a:r>
              <a:rPr lang="es-AR" dirty="0" smtClean="0"/>
              <a:t>cada nivel de salarios (conjunto </a:t>
            </a:r>
          </a:p>
          <a:p>
            <a:pPr algn="ctr">
              <a:buNone/>
            </a:pPr>
            <a:r>
              <a:rPr lang="es-AR" dirty="0" smtClean="0"/>
              <a:t>de ingresos que reciben</a:t>
            </a:r>
          </a:p>
          <a:p>
            <a:pPr algn="ctr">
              <a:buNone/>
            </a:pPr>
            <a:r>
              <a:rPr lang="es-AR" dirty="0" smtClean="0"/>
              <a:t> los trabajadores)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pttemplate123.com/images/template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Oferta de trabajo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AR" dirty="0" smtClean="0"/>
              <a:t>Depende </a:t>
            </a:r>
          </a:p>
          <a:p>
            <a:pPr algn="ctr">
              <a:buNone/>
            </a:pPr>
            <a:r>
              <a:rPr lang="es-AR" dirty="0" smtClean="0"/>
              <a:t>fundamentalmente </a:t>
            </a:r>
          </a:p>
          <a:p>
            <a:pPr algn="ctr">
              <a:buNone/>
            </a:pPr>
            <a:r>
              <a:rPr lang="es-AR" dirty="0" smtClean="0"/>
              <a:t>del salario y</a:t>
            </a:r>
          </a:p>
          <a:p>
            <a:pPr algn="ctr">
              <a:buNone/>
            </a:pPr>
            <a:r>
              <a:rPr lang="es-AR" dirty="0" smtClean="0"/>
              <a:t>aumenta a medida</a:t>
            </a:r>
          </a:p>
          <a:p>
            <a:pPr algn="ctr">
              <a:buNone/>
            </a:pPr>
            <a:r>
              <a:rPr lang="es-AR" dirty="0" smtClean="0"/>
              <a:t>que sube el</a:t>
            </a:r>
          </a:p>
          <a:p>
            <a:pPr algn="ctr">
              <a:buNone/>
            </a:pPr>
            <a:r>
              <a:rPr lang="es-AR" dirty="0" smtClean="0"/>
              <a:t>nivel salarial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pttemplate123.com/images/template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Mercado de trabajo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AR" dirty="0" smtClean="0"/>
              <a:t>La acción conjunta de la oferta y demanda del trabajo determinan el salario y el nivel de empleo de equilibrio</a:t>
            </a:r>
          </a:p>
          <a:p>
            <a:pPr algn="ctr">
              <a:buNone/>
            </a:pPr>
            <a:endParaRPr lang="es-AR" dirty="0"/>
          </a:p>
          <a:p>
            <a:pPr algn="ctr">
              <a:buNone/>
            </a:pPr>
            <a:r>
              <a:rPr lang="es-AR" dirty="0" smtClean="0"/>
              <a:t>La tasa de desempleo es el porcentaje</a:t>
            </a:r>
          </a:p>
          <a:p>
            <a:pPr algn="ctr">
              <a:buNone/>
            </a:pPr>
            <a:r>
              <a:rPr lang="es-AR" dirty="0" smtClean="0"/>
              <a:t>de personas desocupadas</a:t>
            </a:r>
          </a:p>
          <a:p>
            <a:pPr algn="ctr">
              <a:buNone/>
            </a:pPr>
            <a:r>
              <a:rPr lang="es-AR" dirty="0" smtClean="0"/>
              <a:t>respecto de la población activa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pttemplate123.com/images/template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El capital humano y las diferencias salariales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AR" dirty="0" smtClean="0"/>
              <a:t>El capital humano es el valor porcentual de obtención de renta que producen los individuos</a:t>
            </a:r>
          </a:p>
          <a:p>
            <a:pPr algn="ctr">
              <a:buNone/>
            </a:pPr>
            <a:endParaRPr lang="es-AR" dirty="0"/>
          </a:p>
          <a:p>
            <a:pPr algn="ctr">
              <a:buNone/>
            </a:pPr>
            <a:r>
              <a:rPr lang="es-AR" dirty="0" smtClean="0"/>
              <a:t>Aumenta como consecuencia de la educación general, de la formación para el trabajo y </a:t>
            </a:r>
          </a:p>
          <a:p>
            <a:pPr algn="ctr">
              <a:buNone/>
            </a:pPr>
            <a:r>
              <a:rPr lang="es-AR" dirty="0" smtClean="0"/>
              <a:t>de la experiencia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pttemplate123.com/images/template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Sindicatos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Objetivos de los sindicatos:</a:t>
            </a:r>
          </a:p>
          <a:p>
            <a:r>
              <a:rPr lang="es-AR" dirty="0" smtClean="0"/>
              <a:t>Restricciones a la oferta de trabajo</a:t>
            </a:r>
          </a:p>
          <a:p>
            <a:r>
              <a:rPr lang="es-AR" dirty="0" smtClean="0"/>
              <a:t>Fijación de salarios mínimos</a:t>
            </a:r>
          </a:p>
          <a:p>
            <a:r>
              <a:rPr lang="es-AR" dirty="0" smtClean="0"/>
              <a:t>Aumenta la demanda de trabajo</a:t>
            </a:r>
          </a:p>
          <a:p>
            <a:endParaRPr lang="es-AR" dirty="0" smtClean="0"/>
          </a:p>
          <a:p>
            <a:pPr algn="ctr">
              <a:buNone/>
            </a:pPr>
            <a:r>
              <a:rPr lang="es-AR" dirty="0" smtClean="0"/>
              <a:t>Esto se hace mediante la negociación </a:t>
            </a:r>
          </a:p>
          <a:p>
            <a:pPr algn="ctr">
              <a:buNone/>
            </a:pPr>
            <a:r>
              <a:rPr lang="es-AR" dirty="0" smtClean="0"/>
              <a:t>colectiva, que es la fijación de las condiciones </a:t>
            </a:r>
          </a:p>
          <a:p>
            <a:pPr algn="ctr">
              <a:buNone/>
            </a:pPr>
            <a:r>
              <a:rPr lang="es-AR" dirty="0" smtClean="0"/>
              <a:t>de trabajo, mediante la negociación entre obreros y empresarios</a:t>
            </a:r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pttemplate123.com/images/template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renta de la tierra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AR" dirty="0" smtClean="0"/>
              <a:t>La renta es la retribución de la tierra</a:t>
            </a:r>
          </a:p>
          <a:p>
            <a:pPr algn="ctr">
              <a:buNone/>
            </a:pPr>
            <a:endParaRPr lang="es-AR" dirty="0"/>
          </a:p>
          <a:p>
            <a:pPr>
              <a:buNone/>
            </a:pPr>
            <a:r>
              <a:rPr lang="es-AR" dirty="0" smtClean="0"/>
              <a:t>Renta económica:</a:t>
            </a:r>
            <a:r>
              <a:rPr lang="es-AR" dirty="0"/>
              <a:t> </a:t>
            </a:r>
            <a:r>
              <a:rPr lang="es-AR" dirty="0" smtClean="0"/>
              <a:t>rendimiento de un factor </a:t>
            </a:r>
          </a:p>
          <a:p>
            <a:pPr>
              <a:buNone/>
            </a:pPr>
            <a:r>
              <a:rPr lang="es-AR" dirty="0" smtClean="0"/>
              <a:t>de producción por encima de su costa de </a:t>
            </a:r>
          </a:p>
          <a:p>
            <a:pPr>
              <a:buNone/>
            </a:pPr>
            <a:r>
              <a:rPr lang="es-AR" dirty="0" smtClean="0"/>
              <a:t>oportunidad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pttemplate123.com/images/template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Interés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AR" dirty="0" smtClean="0"/>
              <a:t>El interés es el pago por los servicios del capital o como precio de un préstamo</a:t>
            </a:r>
          </a:p>
          <a:p>
            <a:pPr>
              <a:buNone/>
            </a:pPr>
            <a:r>
              <a:rPr lang="es-AR" dirty="0" smtClean="0"/>
              <a:t>Tasas de interés:</a:t>
            </a:r>
          </a:p>
          <a:p>
            <a:r>
              <a:rPr lang="es-AR" dirty="0" smtClean="0"/>
              <a:t>El riesgo de la operación</a:t>
            </a:r>
          </a:p>
          <a:p>
            <a:r>
              <a:rPr lang="es-AR" dirty="0" smtClean="0"/>
              <a:t>La garantía que ofrezca el solicitante del préstamo</a:t>
            </a:r>
          </a:p>
          <a:p>
            <a:r>
              <a:rPr lang="es-AR" dirty="0" smtClean="0"/>
              <a:t>El período para el que concede el préstamo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pttemplate123.com/images/template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Política distributiva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7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AR" dirty="0" smtClean="0"/>
              <a:t>Está integrada por un conjunto de medidas del Gobierno, cuyo propósito es modificar la distribución de la renta, tratando de hacerla más equitativa</a:t>
            </a:r>
          </a:p>
          <a:p>
            <a:pPr algn="ctr"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Instrumentos de la política distributiva:</a:t>
            </a:r>
            <a:endParaRPr lang="es-A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AR" dirty="0" smtClean="0"/>
              <a:t>Impuestos</a:t>
            </a:r>
          </a:p>
          <a:p>
            <a:r>
              <a:rPr lang="es-AR" dirty="0" smtClean="0"/>
              <a:t>Gastos de transferencia</a:t>
            </a:r>
          </a:p>
          <a:p>
            <a:r>
              <a:rPr lang="es-AR" dirty="0" smtClean="0"/>
              <a:t>Intervención directa en el mecanismo de mercado</a:t>
            </a:r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293</Words>
  <Application>Microsoft Office PowerPoint</Application>
  <PresentationFormat>Presentación en pantalla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Mercado de trabajo</vt:lpstr>
      <vt:lpstr>Demanda de trabajo</vt:lpstr>
      <vt:lpstr>Oferta de trabajo</vt:lpstr>
      <vt:lpstr>Mercado de trabajo</vt:lpstr>
      <vt:lpstr>El capital humano y las diferencias salariales</vt:lpstr>
      <vt:lpstr>Sindicatos</vt:lpstr>
      <vt:lpstr>La renta de la tierra</vt:lpstr>
      <vt:lpstr>Interés</vt:lpstr>
      <vt:lpstr>Política distributiva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 de trabajo</dc:title>
  <dc:creator>Seven</dc:creator>
  <cp:lastModifiedBy>Seven</cp:lastModifiedBy>
  <cp:revision>5</cp:revision>
  <dcterms:created xsi:type="dcterms:W3CDTF">2012-10-16T22:44:38Z</dcterms:created>
  <dcterms:modified xsi:type="dcterms:W3CDTF">2012-10-17T02:30:48Z</dcterms:modified>
</cp:coreProperties>
</file>