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2093A3-02D6-43D3-994C-D6449080880C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70D432-9121-4CCB-8054-5ED73664555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47172" y="1484785"/>
            <a:ext cx="70651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/>
              <a:t>En construcción se </a:t>
            </a:r>
            <a:r>
              <a:rPr lang="es-ES" sz="1600" b="1" dirty="0"/>
              <a:t>denomina grava a </a:t>
            </a:r>
            <a:r>
              <a:rPr lang="es-ES" sz="1600" b="1" dirty="0" smtClean="0"/>
              <a:t>las rocas</a:t>
            </a:r>
            <a:r>
              <a:rPr lang="es-ES" sz="1600" b="1" dirty="0"/>
              <a:t> de tamaño comprendido entre 2 y 64 </a:t>
            </a:r>
            <a:r>
              <a:rPr lang="es-ES" sz="1600" b="1" dirty="0" smtClean="0"/>
              <a:t>mm, </a:t>
            </a:r>
            <a:r>
              <a:rPr lang="es-ES" sz="1600" b="1" dirty="0"/>
              <a:t>aunque no existe homogeneidad de criterio para el límite superior. </a:t>
            </a:r>
            <a:endParaRPr lang="es-ES" sz="1600" b="1" dirty="0" smtClean="0"/>
          </a:p>
          <a:p>
            <a:pPr algn="just"/>
            <a:endParaRPr lang="es-ES" sz="1600" b="1" dirty="0"/>
          </a:p>
          <a:p>
            <a:pPr algn="just"/>
            <a:r>
              <a:rPr lang="es-ES" sz="1600" b="1" dirty="0" smtClean="0"/>
              <a:t>Pueden </a:t>
            </a:r>
            <a:r>
              <a:rPr lang="es-ES" sz="1600" b="1" dirty="0"/>
              <a:t>ser producidas por el hombre, en cuyo caso suele denominarse «piedra partida» o «chancada», y naturales. En este caso, además, suele suceder que el desgaste natural producido por el movimiento en los lechos de ríos ha generado formas redondeadas, pasando a conocerse como </a:t>
            </a:r>
            <a:r>
              <a:rPr lang="es-ES" sz="1600" b="1" dirty="0" smtClean="0"/>
              <a:t>canto rodado. 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 smtClean="0"/>
              <a:t>Existen </a:t>
            </a:r>
            <a:r>
              <a:rPr lang="es-ES" sz="1600" b="1" dirty="0"/>
              <a:t>también casos de gravas naturales que no son cantos rodados.</a:t>
            </a:r>
          </a:p>
          <a:p>
            <a:pPr algn="just"/>
            <a:r>
              <a:rPr lang="es-ES" sz="1600" b="1" dirty="0"/>
              <a:t>Estos áridos son partículas granulares </a:t>
            </a:r>
            <a:r>
              <a:rPr lang="es-ES" sz="1600" b="1" dirty="0" smtClean="0"/>
              <a:t>son </a:t>
            </a:r>
            <a:r>
              <a:rPr lang="es-ES" sz="1600" b="1" dirty="0"/>
              <a:t>de tamaño variable</a:t>
            </a:r>
            <a:r>
              <a:rPr lang="es-ES" sz="1600" b="1" dirty="0" smtClean="0"/>
              <a:t>. 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 smtClean="0"/>
              <a:t>Este </a:t>
            </a:r>
            <a:r>
              <a:rPr lang="es-ES" sz="1600" b="1" dirty="0"/>
              <a:t>material se origina por fragmentación de las distintas rocas de la corteza terrestre, ya sea en forma natural o artificial. </a:t>
            </a:r>
            <a:endParaRPr lang="es-ES" sz="1600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79628" y="396280"/>
            <a:ext cx="7276748" cy="895821"/>
          </a:xfrm>
        </p:spPr>
        <p:txBody>
          <a:bodyPr/>
          <a:lstStyle/>
          <a:p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AGREGADOS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Stefa\Desktop\agregado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22" y="4653136"/>
            <a:ext cx="2584224" cy="198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efa\Desktop\agregados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77994"/>
            <a:ext cx="2286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54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AGREGADOS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AGREGADOS</dc:title>
  <dc:creator>Stefa</dc:creator>
  <cp:lastModifiedBy>Stefa</cp:lastModifiedBy>
  <cp:revision>1</cp:revision>
  <dcterms:created xsi:type="dcterms:W3CDTF">2012-03-27T03:34:31Z</dcterms:created>
  <dcterms:modified xsi:type="dcterms:W3CDTF">2012-03-27T03:43:02Z</dcterms:modified>
</cp:coreProperties>
</file>