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74DE5E-ED16-4F3D-B402-C8C5E95D751E}" type="datetimeFigureOut">
              <a:rPr lang="es-MX" smtClean="0"/>
              <a:t>16/03/2012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856BF2-369C-4514-A37D-AC0E1858CB3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CATORCE PUNTOS</a:t>
            </a:r>
            <a:endParaRPr lang="es-MX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s-MX" dirty="0" smtClean="0"/>
              <a:t>1. Compromiso en la dirección. </a:t>
            </a:r>
          </a:p>
          <a:p>
            <a:r>
              <a:rPr lang="es-MX" dirty="0" smtClean="0"/>
              <a:t>2. Equipos de mejoramiento de la calidad. </a:t>
            </a:r>
          </a:p>
          <a:p>
            <a:r>
              <a:rPr lang="es-MX" dirty="0" smtClean="0"/>
              <a:t>3. Medición de la calidad. </a:t>
            </a:r>
          </a:p>
          <a:p>
            <a:r>
              <a:rPr lang="es-MX" dirty="0" smtClean="0"/>
              <a:t>4. Evaluación del costo de la calidad. </a:t>
            </a:r>
          </a:p>
          <a:p>
            <a:r>
              <a:rPr lang="es-MX" dirty="0" smtClean="0"/>
              <a:t>5. Concientización de la calidad. </a:t>
            </a:r>
          </a:p>
          <a:p>
            <a:r>
              <a:rPr lang="es-MX" dirty="0" smtClean="0"/>
              <a:t>6. Equipos de acción correctiva. </a:t>
            </a:r>
          </a:p>
          <a:p>
            <a:r>
              <a:rPr lang="es-MX" dirty="0" smtClean="0"/>
              <a:t>7. Comités de acción. </a:t>
            </a:r>
          </a:p>
          <a:p>
            <a:r>
              <a:rPr lang="es-MX" dirty="0" smtClean="0"/>
              <a:t>8. Capacitación. </a:t>
            </a:r>
          </a:p>
          <a:p>
            <a:r>
              <a:rPr lang="es-MX" dirty="0" smtClean="0"/>
              <a:t>9. Día cero defecto. </a:t>
            </a:r>
          </a:p>
          <a:p>
            <a:r>
              <a:rPr lang="es-MX" dirty="0" smtClean="0"/>
              <a:t>10. Establecimiento de metas. </a:t>
            </a:r>
          </a:p>
          <a:p>
            <a:r>
              <a:rPr lang="es-MX" dirty="0" smtClean="0"/>
              <a:t>11. Eliminación de la causa de error. </a:t>
            </a:r>
          </a:p>
          <a:p>
            <a:r>
              <a:rPr lang="es-MX" dirty="0" smtClean="0"/>
              <a:t>12. Reconocimiento. </a:t>
            </a:r>
          </a:p>
          <a:p>
            <a:r>
              <a:rPr lang="es-MX" dirty="0" smtClean="0"/>
              <a:t>13. Consejo de calidad. </a:t>
            </a:r>
          </a:p>
          <a:p>
            <a:r>
              <a:rPr lang="es-MX" dirty="0" smtClean="0"/>
              <a:t>14. Repetir el proceso de mejoramiento de calidad.  </a:t>
            </a:r>
          </a:p>
          <a:p>
            <a:endParaRPr lang="es-MX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99</Words>
  <Application>Microsoft Office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Módulo</vt:lpstr>
      <vt:lpstr>CATORCE PUNTOS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CATORCE PUNTOS</dc:title>
  <dc:creator>perla</dc:creator>
  <cp:lastModifiedBy>perla</cp:lastModifiedBy>
  <cp:revision>1</cp:revision>
  <dcterms:created xsi:type="dcterms:W3CDTF">2012-03-17T05:47:04Z</dcterms:created>
  <dcterms:modified xsi:type="dcterms:W3CDTF">2012-03-17T05:51:53Z</dcterms:modified>
</cp:coreProperties>
</file>